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75" r:id="rId4"/>
  </p:sldMasterIdLst>
  <p:notesMasterIdLst>
    <p:notesMasterId r:id="rId35"/>
  </p:notesMasterIdLst>
  <p:sldIdLst>
    <p:sldId id="348" r:id="rId5"/>
    <p:sldId id="368" r:id="rId6"/>
    <p:sldId id="266" r:id="rId7"/>
    <p:sldId id="369" r:id="rId8"/>
    <p:sldId id="364" r:id="rId9"/>
    <p:sldId id="383" r:id="rId10"/>
    <p:sldId id="394" r:id="rId11"/>
    <p:sldId id="258" r:id="rId12"/>
    <p:sldId id="274" r:id="rId13"/>
    <p:sldId id="273" r:id="rId14"/>
    <p:sldId id="404" r:id="rId15"/>
    <p:sldId id="356" r:id="rId16"/>
    <p:sldId id="278" r:id="rId17"/>
    <p:sldId id="293" r:id="rId18"/>
    <p:sldId id="378" r:id="rId19"/>
    <p:sldId id="395" r:id="rId20"/>
    <p:sldId id="381" r:id="rId21"/>
    <p:sldId id="382" r:id="rId22"/>
    <p:sldId id="377" r:id="rId23"/>
    <p:sldId id="396" r:id="rId24"/>
    <p:sldId id="397" r:id="rId25"/>
    <p:sldId id="398" r:id="rId26"/>
    <p:sldId id="399" r:id="rId27"/>
    <p:sldId id="400" r:id="rId28"/>
    <p:sldId id="401" r:id="rId29"/>
    <p:sldId id="402" r:id="rId30"/>
    <p:sldId id="403" r:id="rId31"/>
    <p:sldId id="387" r:id="rId32"/>
    <p:sldId id="386" r:id="rId33"/>
    <p:sldId id="405" r:id="rId34"/>
  </p:sldIdLst>
  <p:sldSz cx="12192000" cy="6858000"/>
  <p:notesSz cx="6858000" cy="9144000"/>
  <p:embeddedFontLst>
    <p:embeddedFont>
      <p:font typeface="Calibri" panose="020F0502020204030204" pitchFamily="34" charset="0"/>
      <p:regular r:id="rId36"/>
      <p:bold r:id="rId37"/>
      <p:italic r:id="rId38"/>
      <p:boldItalic r:id="rId39"/>
    </p:embeddedFont>
    <p:embeddedFont>
      <p:font typeface="Century Gothic" panose="020B0502020202020204" pitchFamily="34" charset="0"/>
      <p:regular r:id="rId40"/>
      <p:bold r:id="rId41"/>
      <p:italic r:id="rId42"/>
      <p:boldItalic r:id="rId43"/>
    </p:embeddedFont>
    <p:embeddedFont>
      <p:font typeface="Georgia" panose="02040502050405020303" pitchFamily="18" charset="0"/>
      <p:regular r:id="rId44"/>
      <p:bold r:id="rId45"/>
      <p:italic r:id="rId46"/>
      <p:boldItalic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71" roundtripDataSignature="AMtx7mjxf6sQMjR3YkxPd/PG2Zf7L8yd4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una O'Brien" initials="SO" lastIdx="66" clrIdx="0">
    <p:extLst>
      <p:ext uri="{19B8F6BF-5375-455C-9EA6-DF929625EA0E}">
        <p15:presenceInfo xmlns:p15="http://schemas.microsoft.com/office/powerpoint/2012/main" userId="S::shauna.obrien@arkonline.org::2cccf8d3-fcb4-4082-ab59-b4bd17c66c6c" providerId="AD"/>
      </p:ext>
    </p:extLst>
  </p:cmAuthor>
  <p:cmAuthor id="2" name="Joanna Scouler" initials="JS" lastIdx="1" clrIdx="1">
    <p:extLst>
      <p:ext uri="{19B8F6BF-5375-455C-9EA6-DF929625EA0E}">
        <p15:presenceInfo xmlns:p15="http://schemas.microsoft.com/office/powerpoint/2012/main" userId="S::joanna.scouler@arkonline.org::da2978bb-3a89-42a2-b6f4-686f2140a0cc" providerId="AD"/>
      </p:ext>
    </p:extLst>
  </p:cmAuthor>
  <p:cmAuthor id="3" name="Kathleen Webb" initials="KW" lastIdx="3" clrIdx="2">
    <p:extLst>
      <p:ext uri="{19B8F6BF-5375-455C-9EA6-DF929625EA0E}">
        <p15:presenceInfo xmlns:p15="http://schemas.microsoft.com/office/powerpoint/2012/main" userId="S::kathleen.webb@arkcurriculumplus.org.uk::cbb8dd05-48af-49e8-b1d0-c6b737c1bd12" providerId="AD"/>
      </p:ext>
    </p:extLst>
  </p:cmAuthor>
  <p:cmAuthor id="4" name="Shauna O'Brien" initials="SO [2]" lastIdx="1" clrIdx="3">
    <p:extLst>
      <p:ext uri="{19B8F6BF-5375-455C-9EA6-DF929625EA0E}">
        <p15:presenceInfo xmlns:p15="http://schemas.microsoft.com/office/powerpoint/2012/main" userId="S::shauna.obrien@arkcurriculumplus.org.uk::2cccf8d3-fcb4-4082-ab59-b4bd17c66c6c" providerId="AD"/>
      </p:ext>
    </p:extLst>
  </p:cmAuthor>
  <p:cmAuthor id="5" name="Emma Taylor" initials="ET" lastIdx="1" clrIdx="4">
    <p:extLst>
      <p:ext uri="{19B8F6BF-5375-455C-9EA6-DF929625EA0E}">
        <p15:presenceInfo xmlns:p15="http://schemas.microsoft.com/office/powerpoint/2012/main" userId="S::e.taylor@kingsolomonacademy.org::78708941-01f8-4eef-b543-9e74222a06a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193"/>
    <a:srgbClr val="0432FF"/>
    <a:srgbClr val="FF9300"/>
    <a:srgbClr val="FFFF00"/>
    <a:srgbClr val="F2F2E3"/>
    <a:srgbClr val="DCD0DD"/>
    <a:srgbClr val="FFF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CF6636-B600-4E42-A46E-F2F12A9B2C81}" v="24" dt="2023-10-02T13:59:16.056"/>
  </p1510:revLst>
</p1510:revInfo>
</file>

<file path=ppt/tableStyles.xml><?xml version="1.0" encoding="utf-8"?>
<a:tblStyleLst xmlns:a="http://schemas.openxmlformats.org/drawingml/2006/main" def="{B1EB6348-2FFE-48DD-B87E-607CE2353A59}">
  <a:tblStyle styleId="{B1EB6348-2FFE-48DD-B87E-607CE2353A5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3946"/>
  </p:normalViewPr>
  <p:slideViewPr>
    <p:cSldViewPr snapToGrid="0">
      <p:cViewPr varScale="1">
        <p:scale>
          <a:sx n="102" d="100"/>
          <a:sy n="102" d="100"/>
        </p:scale>
        <p:origin x="1400" y="176"/>
      </p:cViewPr>
      <p:guideLst/>
    </p:cSldViewPr>
  </p:slideViewPr>
  <p:notesTextViewPr>
    <p:cViewPr>
      <p:scale>
        <a:sx n="1" d="1"/>
        <a:sy n="1" d="1"/>
      </p:scale>
      <p:origin x="0" y="-1072"/>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4.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7.fntdata"/><Relationship Id="rId47" Type="http://schemas.openxmlformats.org/officeDocument/2006/relationships/font" Target="fonts/font12.fntdata"/><Relationship Id="rId76" Type="http://schemas.openxmlformats.org/officeDocument/2006/relationships/tableStyles" Target="tableStyles.xml"/><Relationship Id="rId7" Type="http://schemas.openxmlformats.org/officeDocument/2006/relationships/slide" Target="slides/slide3.xml"/><Relationship Id="rId71"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74"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9.fntdata"/><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43" Type="http://schemas.openxmlformats.org/officeDocument/2006/relationships/font" Target="fonts/font8.fntdata"/><Relationship Id="rId77" Type="http://schemas.microsoft.com/office/2016/11/relationships/changesInfo" Target="changesInfos/changesInfo1.xml"/><Relationship Id="rId8" Type="http://schemas.openxmlformats.org/officeDocument/2006/relationships/slide" Target="slides/slide4.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6.xml"/><Relationship Id="rId41" Type="http://schemas.openxmlformats.org/officeDocument/2006/relationships/font" Target="fonts/font6.fntdata"/><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anna Scouler" userId="da2978bb-3a89-42a2-b6f4-686f2140a0cc" providerId="ADAL" clId="{CACF6636-B600-4E42-A46E-F2F12A9B2C81}"/>
    <pc:docChg chg="undo custSel addSld delSld modSld modMainMaster">
      <pc:chgData name="Joanna Scouler" userId="da2978bb-3a89-42a2-b6f4-686f2140a0cc" providerId="ADAL" clId="{CACF6636-B600-4E42-A46E-F2F12A9B2C81}" dt="2023-10-02T14:01:28.390" v="274" actId="20577"/>
      <pc:docMkLst>
        <pc:docMk/>
      </pc:docMkLst>
      <pc:sldChg chg="modSp mod">
        <pc:chgData name="Joanna Scouler" userId="da2978bb-3a89-42a2-b6f4-686f2140a0cc" providerId="ADAL" clId="{CACF6636-B600-4E42-A46E-F2F12A9B2C81}" dt="2023-10-02T13:55:33.041" v="100" actId="20577"/>
        <pc:sldMkLst>
          <pc:docMk/>
          <pc:sldMk cId="3330400795" sldId="266"/>
        </pc:sldMkLst>
        <pc:spChg chg="mod">
          <ac:chgData name="Joanna Scouler" userId="da2978bb-3a89-42a2-b6f4-686f2140a0cc" providerId="ADAL" clId="{CACF6636-B600-4E42-A46E-F2F12A9B2C81}" dt="2023-10-02T13:55:33.041" v="100" actId="20577"/>
          <ac:spMkLst>
            <pc:docMk/>
            <pc:sldMk cId="3330400795" sldId="266"/>
            <ac:spMk id="8" creationId="{A3F4895E-1D02-224B-8268-6EB01190633F}"/>
          </ac:spMkLst>
        </pc:spChg>
      </pc:sldChg>
      <pc:sldChg chg="modSp">
        <pc:chgData name="Joanna Scouler" userId="da2978bb-3a89-42a2-b6f4-686f2140a0cc" providerId="ADAL" clId="{CACF6636-B600-4E42-A46E-F2F12A9B2C81}" dt="2023-10-02T13:58:43.994" v="164" actId="207"/>
        <pc:sldMkLst>
          <pc:docMk/>
          <pc:sldMk cId="3649597338" sldId="274"/>
        </pc:sldMkLst>
        <pc:spChg chg="mod">
          <ac:chgData name="Joanna Scouler" userId="da2978bb-3a89-42a2-b6f4-686f2140a0cc" providerId="ADAL" clId="{CACF6636-B600-4E42-A46E-F2F12A9B2C81}" dt="2023-10-02T13:53:42.562" v="4"/>
          <ac:spMkLst>
            <pc:docMk/>
            <pc:sldMk cId="3649597338" sldId="274"/>
            <ac:spMk id="3" creationId="{E06EAAF7-2837-E640-88ED-2D4FE4EF7271}"/>
          </ac:spMkLst>
        </pc:spChg>
        <pc:spChg chg="mod">
          <ac:chgData name="Joanna Scouler" userId="da2978bb-3a89-42a2-b6f4-686f2140a0cc" providerId="ADAL" clId="{CACF6636-B600-4E42-A46E-F2F12A9B2C81}" dt="2023-10-02T13:58:43.994" v="164" actId="207"/>
          <ac:spMkLst>
            <pc:docMk/>
            <pc:sldMk cId="3649597338" sldId="274"/>
            <ac:spMk id="4" creationId="{0EDBFBD6-C764-DF43-838D-ACB0691B6825}"/>
          </ac:spMkLst>
        </pc:spChg>
        <pc:spChg chg="mod">
          <ac:chgData name="Joanna Scouler" userId="da2978bb-3a89-42a2-b6f4-686f2140a0cc" providerId="ADAL" clId="{CACF6636-B600-4E42-A46E-F2F12A9B2C81}" dt="2023-10-02T13:58:43.994" v="164" actId="207"/>
          <ac:spMkLst>
            <pc:docMk/>
            <pc:sldMk cId="3649597338" sldId="274"/>
            <ac:spMk id="38" creationId="{A8225489-F28B-C540-A6E0-7790B3188C3A}"/>
          </ac:spMkLst>
        </pc:spChg>
        <pc:spChg chg="mod">
          <ac:chgData name="Joanna Scouler" userId="da2978bb-3a89-42a2-b6f4-686f2140a0cc" providerId="ADAL" clId="{CACF6636-B600-4E42-A46E-F2F12A9B2C81}" dt="2023-10-02T13:58:43.994" v="164" actId="207"/>
          <ac:spMkLst>
            <pc:docMk/>
            <pc:sldMk cId="3649597338" sldId="274"/>
            <ac:spMk id="39" creationId="{2EE35537-3301-E046-A557-4D79E5EF478D}"/>
          </ac:spMkLst>
        </pc:spChg>
        <pc:spChg chg="mod">
          <ac:chgData name="Joanna Scouler" userId="da2978bb-3a89-42a2-b6f4-686f2140a0cc" providerId="ADAL" clId="{CACF6636-B600-4E42-A46E-F2F12A9B2C81}" dt="2023-10-02T13:58:43.994" v="164" actId="207"/>
          <ac:spMkLst>
            <pc:docMk/>
            <pc:sldMk cId="3649597338" sldId="274"/>
            <ac:spMk id="40" creationId="{F1F7C384-A5D6-B74F-BCC4-B5EA697CBE56}"/>
          </ac:spMkLst>
        </pc:spChg>
      </pc:sldChg>
      <pc:sldChg chg="modSp">
        <pc:chgData name="Joanna Scouler" userId="da2978bb-3a89-42a2-b6f4-686f2140a0cc" providerId="ADAL" clId="{CACF6636-B600-4E42-A46E-F2F12A9B2C81}" dt="2023-10-02T13:58:27.063" v="161" actId="207"/>
        <pc:sldMkLst>
          <pc:docMk/>
          <pc:sldMk cId="3102747639" sldId="278"/>
        </pc:sldMkLst>
        <pc:spChg chg="mod">
          <ac:chgData name="Joanna Scouler" userId="da2978bb-3a89-42a2-b6f4-686f2140a0cc" providerId="ADAL" clId="{CACF6636-B600-4E42-A46E-F2F12A9B2C81}" dt="2023-10-02T13:58:27.063" v="161" actId="207"/>
          <ac:spMkLst>
            <pc:docMk/>
            <pc:sldMk cId="3102747639" sldId="278"/>
            <ac:spMk id="6" creationId="{0BE05616-4DB0-504E-874B-5013AAB59240}"/>
          </ac:spMkLst>
        </pc:spChg>
        <pc:spChg chg="mod">
          <ac:chgData name="Joanna Scouler" userId="da2978bb-3a89-42a2-b6f4-686f2140a0cc" providerId="ADAL" clId="{CACF6636-B600-4E42-A46E-F2F12A9B2C81}" dt="2023-10-02T13:58:27.063" v="161" actId="207"/>
          <ac:spMkLst>
            <pc:docMk/>
            <pc:sldMk cId="3102747639" sldId="278"/>
            <ac:spMk id="7" creationId="{2D7F3CDF-771B-CC4F-88C6-A42FF3B55F4B}"/>
          </ac:spMkLst>
        </pc:spChg>
        <pc:spChg chg="mod">
          <ac:chgData name="Joanna Scouler" userId="da2978bb-3a89-42a2-b6f4-686f2140a0cc" providerId="ADAL" clId="{CACF6636-B600-4E42-A46E-F2F12A9B2C81}" dt="2023-10-02T13:58:27.063" v="161" actId="207"/>
          <ac:spMkLst>
            <pc:docMk/>
            <pc:sldMk cId="3102747639" sldId="278"/>
            <ac:spMk id="8" creationId="{68298022-AEBA-A841-B584-5D08C19BD6B9}"/>
          </ac:spMkLst>
        </pc:spChg>
        <pc:spChg chg="mod">
          <ac:chgData name="Joanna Scouler" userId="da2978bb-3a89-42a2-b6f4-686f2140a0cc" providerId="ADAL" clId="{CACF6636-B600-4E42-A46E-F2F12A9B2C81}" dt="2023-10-02T13:58:27.063" v="161" actId="207"/>
          <ac:spMkLst>
            <pc:docMk/>
            <pc:sldMk cId="3102747639" sldId="278"/>
            <ac:spMk id="9" creationId="{E05B854C-59DD-0D40-9CFD-828F93266A9D}"/>
          </ac:spMkLst>
        </pc:spChg>
        <pc:spChg chg="mod">
          <ac:chgData name="Joanna Scouler" userId="da2978bb-3a89-42a2-b6f4-686f2140a0cc" providerId="ADAL" clId="{CACF6636-B600-4E42-A46E-F2F12A9B2C81}" dt="2023-10-02T13:58:27.063" v="161" actId="207"/>
          <ac:spMkLst>
            <pc:docMk/>
            <pc:sldMk cId="3102747639" sldId="278"/>
            <ac:spMk id="10" creationId="{853F9D28-B135-934D-ABA1-BFA4E82C9579}"/>
          </ac:spMkLst>
        </pc:spChg>
        <pc:spChg chg="mod">
          <ac:chgData name="Joanna Scouler" userId="da2978bb-3a89-42a2-b6f4-686f2140a0cc" providerId="ADAL" clId="{CACF6636-B600-4E42-A46E-F2F12A9B2C81}" dt="2023-10-02T13:58:27.063" v="161" actId="207"/>
          <ac:spMkLst>
            <pc:docMk/>
            <pc:sldMk cId="3102747639" sldId="278"/>
            <ac:spMk id="11" creationId="{08A628F7-58E4-FF45-8398-285E3E4C9182}"/>
          </ac:spMkLst>
        </pc:spChg>
      </pc:sldChg>
      <pc:sldChg chg="modSp">
        <pc:chgData name="Joanna Scouler" userId="da2978bb-3a89-42a2-b6f4-686f2140a0cc" providerId="ADAL" clId="{CACF6636-B600-4E42-A46E-F2F12A9B2C81}" dt="2023-10-02T13:53:42.562" v="4"/>
        <pc:sldMkLst>
          <pc:docMk/>
          <pc:sldMk cId="1704903291" sldId="293"/>
        </pc:sldMkLst>
        <pc:spChg chg="mod">
          <ac:chgData name="Joanna Scouler" userId="da2978bb-3a89-42a2-b6f4-686f2140a0cc" providerId="ADAL" clId="{CACF6636-B600-4E42-A46E-F2F12A9B2C81}" dt="2023-10-02T13:53:42.562" v="4"/>
          <ac:spMkLst>
            <pc:docMk/>
            <pc:sldMk cId="1704903291" sldId="293"/>
            <ac:spMk id="2" creationId="{56B3D35E-7B34-F94C-9DD3-77176F7C3EC6}"/>
          </ac:spMkLst>
        </pc:spChg>
      </pc:sldChg>
      <pc:sldChg chg="modSp del">
        <pc:chgData name="Joanna Scouler" userId="da2978bb-3a89-42a2-b6f4-686f2140a0cc" providerId="ADAL" clId="{CACF6636-B600-4E42-A46E-F2F12A9B2C81}" dt="2023-10-02T13:56:50.953" v="148" actId="2696"/>
        <pc:sldMkLst>
          <pc:docMk/>
          <pc:sldMk cId="3612247813" sldId="300"/>
        </pc:sldMkLst>
        <pc:spChg chg="mod">
          <ac:chgData name="Joanna Scouler" userId="da2978bb-3a89-42a2-b6f4-686f2140a0cc" providerId="ADAL" clId="{CACF6636-B600-4E42-A46E-F2F12A9B2C81}" dt="2023-10-02T13:53:42.562" v="4"/>
          <ac:spMkLst>
            <pc:docMk/>
            <pc:sldMk cId="3612247813" sldId="300"/>
            <ac:spMk id="2" creationId="{F10F0A34-8226-A241-BB87-E02C0E43B851}"/>
          </ac:spMkLst>
        </pc:spChg>
      </pc:sldChg>
      <pc:sldChg chg="modSp">
        <pc:chgData name="Joanna Scouler" userId="da2978bb-3a89-42a2-b6f4-686f2140a0cc" providerId="ADAL" clId="{CACF6636-B600-4E42-A46E-F2F12A9B2C81}" dt="2023-10-02T13:53:42.562" v="4"/>
        <pc:sldMkLst>
          <pc:docMk/>
          <pc:sldMk cId="1495468696" sldId="348"/>
        </pc:sldMkLst>
        <pc:spChg chg="mod">
          <ac:chgData name="Joanna Scouler" userId="da2978bb-3a89-42a2-b6f4-686f2140a0cc" providerId="ADAL" clId="{CACF6636-B600-4E42-A46E-F2F12A9B2C81}" dt="2023-10-02T13:53:42.562" v="4"/>
          <ac:spMkLst>
            <pc:docMk/>
            <pc:sldMk cId="1495468696" sldId="348"/>
            <ac:spMk id="2" creationId="{EE3C824E-4C7F-DB42-8DBE-A9A845EEBF60}"/>
          </ac:spMkLst>
        </pc:spChg>
      </pc:sldChg>
      <pc:sldChg chg="modSp">
        <pc:chgData name="Joanna Scouler" userId="da2978bb-3a89-42a2-b6f4-686f2140a0cc" providerId="ADAL" clId="{CACF6636-B600-4E42-A46E-F2F12A9B2C81}" dt="2023-10-02T13:58:34.288" v="162" actId="207"/>
        <pc:sldMkLst>
          <pc:docMk/>
          <pc:sldMk cId="1103283532" sldId="356"/>
        </pc:sldMkLst>
        <pc:spChg chg="mod">
          <ac:chgData name="Joanna Scouler" userId="da2978bb-3a89-42a2-b6f4-686f2140a0cc" providerId="ADAL" clId="{CACF6636-B600-4E42-A46E-F2F12A9B2C81}" dt="2023-10-02T13:58:34.288" v="162" actId="207"/>
          <ac:spMkLst>
            <pc:docMk/>
            <pc:sldMk cId="1103283532" sldId="356"/>
            <ac:spMk id="10" creationId="{E84A0CB8-A339-48CE-861A-781673AA16DE}"/>
          </ac:spMkLst>
        </pc:spChg>
      </pc:sldChg>
      <pc:sldChg chg="modSp mod">
        <pc:chgData name="Joanna Scouler" userId="da2978bb-3a89-42a2-b6f4-686f2140a0cc" providerId="ADAL" clId="{CACF6636-B600-4E42-A46E-F2F12A9B2C81}" dt="2023-10-02T13:56:17.055" v="145" actId="2711"/>
        <pc:sldMkLst>
          <pc:docMk/>
          <pc:sldMk cId="2739972932" sldId="364"/>
        </pc:sldMkLst>
        <pc:spChg chg="mod">
          <ac:chgData name="Joanna Scouler" userId="da2978bb-3a89-42a2-b6f4-686f2140a0cc" providerId="ADAL" clId="{CACF6636-B600-4E42-A46E-F2F12A9B2C81}" dt="2023-10-02T13:56:17.055" v="145" actId="2711"/>
          <ac:spMkLst>
            <pc:docMk/>
            <pc:sldMk cId="2739972932" sldId="364"/>
            <ac:spMk id="2" creationId="{21F6D3BF-8D78-3D41-8D2E-5FED3055FC80}"/>
          </ac:spMkLst>
        </pc:spChg>
      </pc:sldChg>
      <pc:sldChg chg="modSp mod">
        <pc:chgData name="Joanna Scouler" userId="da2978bb-3a89-42a2-b6f4-686f2140a0cc" providerId="ADAL" clId="{CACF6636-B600-4E42-A46E-F2F12A9B2C81}" dt="2023-10-02T13:55:11.961" v="58" actId="20577"/>
        <pc:sldMkLst>
          <pc:docMk/>
          <pc:sldMk cId="2998874489" sldId="368"/>
        </pc:sldMkLst>
        <pc:spChg chg="mod">
          <ac:chgData name="Joanna Scouler" userId="da2978bb-3a89-42a2-b6f4-686f2140a0cc" providerId="ADAL" clId="{CACF6636-B600-4E42-A46E-F2F12A9B2C81}" dt="2023-10-02T13:55:11.961" v="58" actId="20577"/>
          <ac:spMkLst>
            <pc:docMk/>
            <pc:sldMk cId="2998874489" sldId="368"/>
            <ac:spMk id="8" creationId="{A3F4895E-1D02-224B-8268-6EB01190633F}"/>
          </ac:spMkLst>
        </pc:spChg>
        <pc:spChg chg="mod">
          <ac:chgData name="Joanna Scouler" userId="da2978bb-3a89-42a2-b6f4-686f2140a0cc" providerId="ADAL" clId="{CACF6636-B600-4E42-A46E-F2F12A9B2C81}" dt="2023-10-02T13:54:24.693" v="13" actId="1076"/>
          <ac:spMkLst>
            <pc:docMk/>
            <pc:sldMk cId="2998874489" sldId="368"/>
            <ac:spMk id="9" creationId="{4654A9D9-6C37-6043-966A-926AD886CE54}"/>
          </ac:spMkLst>
        </pc:spChg>
        <pc:spChg chg="mod">
          <ac:chgData name="Joanna Scouler" userId="da2978bb-3a89-42a2-b6f4-686f2140a0cc" providerId="ADAL" clId="{CACF6636-B600-4E42-A46E-F2F12A9B2C81}" dt="2023-10-02T13:54:32.024" v="22" actId="1076"/>
          <ac:spMkLst>
            <pc:docMk/>
            <pc:sldMk cId="2998874489" sldId="368"/>
            <ac:spMk id="10" creationId="{7007BDE7-78B3-F74C-9793-1F982B884727}"/>
          </ac:spMkLst>
        </pc:spChg>
        <pc:spChg chg="mod">
          <ac:chgData name="Joanna Scouler" userId="da2978bb-3a89-42a2-b6f4-686f2140a0cc" providerId="ADAL" clId="{CACF6636-B600-4E42-A46E-F2F12A9B2C81}" dt="2023-10-02T13:54:35.005" v="23" actId="1076"/>
          <ac:spMkLst>
            <pc:docMk/>
            <pc:sldMk cId="2998874489" sldId="368"/>
            <ac:spMk id="11" creationId="{F230D780-A99A-B54A-8195-1ED9B4CEFD7D}"/>
          </ac:spMkLst>
        </pc:spChg>
        <pc:spChg chg="mod">
          <ac:chgData name="Joanna Scouler" userId="da2978bb-3a89-42a2-b6f4-686f2140a0cc" providerId="ADAL" clId="{CACF6636-B600-4E42-A46E-F2F12A9B2C81}" dt="2023-10-02T13:54:39.952" v="27" actId="1076"/>
          <ac:spMkLst>
            <pc:docMk/>
            <pc:sldMk cId="2998874489" sldId="368"/>
            <ac:spMk id="12" creationId="{C57369B5-7BE9-B34A-AE7A-6E61CE89FF40}"/>
          </ac:spMkLst>
        </pc:spChg>
        <pc:spChg chg="mod">
          <ac:chgData name="Joanna Scouler" userId="da2978bb-3a89-42a2-b6f4-686f2140a0cc" providerId="ADAL" clId="{CACF6636-B600-4E42-A46E-F2F12A9B2C81}" dt="2023-10-02T13:54:43.291" v="31" actId="1076"/>
          <ac:spMkLst>
            <pc:docMk/>
            <pc:sldMk cId="2998874489" sldId="368"/>
            <ac:spMk id="13" creationId="{8763EA1F-D884-B946-9EA6-0EF7183610B9}"/>
          </ac:spMkLst>
        </pc:spChg>
      </pc:sldChg>
      <pc:sldChg chg="modSp mod">
        <pc:chgData name="Joanna Scouler" userId="da2978bb-3a89-42a2-b6f4-686f2140a0cc" providerId="ADAL" clId="{CACF6636-B600-4E42-A46E-F2F12A9B2C81}" dt="2023-10-02T13:56:01.738" v="144" actId="20577"/>
        <pc:sldMkLst>
          <pc:docMk/>
          <pc:sldMk cId="3117368702" sldId="369"/>
        </pc:sldMkLst>
        <pc:spChg chg="mod">
          <ac:chgData name="Joanna Scouler" userId="da2978bb-3a89-42a2-b6f4-686f2140a0cc" providerId="ADAL" clId="{CACF6636-B600-4E42-A46E-F2F12A9B2C81}" dt="2023-10-02T13:56:01.738" v="144" actId="20577"/>
          <ac:spMkLst>
            <pc:docMk/>
            <pc:sldMk cId="3117368702" sldId="369"/>
            <ac:spMk id="8" creationId="{A3F4895E-1D02-224B-8268-6EB01190633F}"/>
          </ac:spMkLst>
        </pc:spChg>
      </pc:sldChg>
      <pc:sldChg chg="modSp">
        <pc:chgData name="Joanna Scouler" userId="da2978bb-3a89-42a2-b6f4-686f2140a0cc" providerId="ADAL" clId="{CACF6636-B600-4E42-A46E-F2F12A9B2C81}" dt="2023-10-02T13:53:42.562" v="4"/>
        <pc:sldMkLst>
          <pc:docMk/>
          <pc:sldMk cId="1107589307" sldId="377"/>
        </pc:sldMkLst>
        <pc:spChg chg="mod">
          <ac:chgData name="Joanna Scouler" userId="da2978bb-3a89-42a2-b6f4-686f2140a0cc" providerId="ADAL" clId="{CACF6636-B600-4E42-A46E-F2F12A9B2C81}" dt="2023-10-02T13:53:42.562" v="4"/>
          <ac:spMkLst>
            <pc:docMk/>
            <pc:sldMk cId="1107589307" sldId="377"/>
            <ac:spMk id="2" creationId="{E494B74C-D6E9-8C47-B64D-4A7EA3FB90D0}"/>
          </ac:spMkLst>
        </pc:spChg>
      </pc:sldChg>
      <pc:sldChg chg="modSp">
        <pc:chgData name="Joanna Scouler" userId="da2978bb-3a89-42a2-b6f4-686f2140a0cc" providerId="ADAL" clId="{CACF6636-B600-4E42-A46E-F2F12A9B2C81}" dt="2023-10-02T13:53:42.562" v="4"/>
        <pc:sldMkLst>
          <pc:docMk/>
          <pc:sldMk cId="353383840" sldId="381"/>
        </pc:sldMkLst>
        <pc:spChg chg="mod">
          <ac:chgData name="Joanna Scouler" userId="da2978bb-3a89-42a2-b6f4-686f2140a0cc" providerId="ADAL" clId="{CACF6636-B600-4E42-A46E-F2F12A9B2C81}" dt="2023-10-02T13:53:42.562" v="4"/>
          <ac:spMkLst>
            <pc:docMk/>
            <pc:sldMk cId="353383840" sldId="381"/>
            <ac:spMk id="2" creationId="{FBF57E99-6073-1C46-A517-F0791F19C755}"/>
          </ac:spMkLst>
        </pc:spChg>
      </pc:sldChg>
      <pc:sldChg chg="modSp">
        <pc:chgData name="Joanna Scouler" userId="da2978bb-3a89-42a2-b6f4-686f2140a0cc" providerId="ADAL" clId="{CACF6636-B600-4E42-A46E-F2F12A9B2C81}" dt="2023-10-02T13:59:01.402" v="167" actId="207"/>
        <pc:sldMkLst>
          <pc:docMk/>
          <pc:sldMk cId="928410927" sldId="382"/>
        </pc:sldMkLst>
        <pc:spChg chg="mod">
          <ac:chgData name="Joanna Scouler" userId="da2978bb-3a89-42a2-b6f4-686f2140a0cc" providerId="ADAL" clId="{CACF6636-B600-4E42-A46E-F2F12A9B2C81}" dt="2023-10-02T13:59:01.402" v="167" actId="207"/>
          <ac:spMkLst>
            <pc:docMk/>
            <pc:sldMk cId="928410927" sldId="382"/>
            <ac:spMk id="6" creationId="{03D33695-F3E3-458D-8D7E-F377F44F408A}"/>
          </ac:spMkLst>
        </pc:spChg>
        <pc:spChg chg="mod">
          <ac:chgData name="Joanna Scouler" userId="da2978bb-3a89-42a2-b6f4-686f2140a0cc" providerId="ADAL" clId="{CACF6636-B600-4E42-A46E-F2F12A9B2C81}" dt="2023-10-02T13:53:42.562" v="4"/>
          <ac:spMkLst>
            <pc:docMk/>
            <pc:sldMk cId="928410927" sldId="382"/>
            <ac:spMk id="7" creationId="{370027E6-E48D-4743-8E0A-32E69590BF72}"/>
          </ac:spMkLst>
        </pc:spChg>
      </pc:sldChg>
      <pc:sldChg chg="modNotesTx">
        <pc:chgData name="Joanna Scouler" userId="da2978bb-3a89-42a2-b6f4-686f2140a0cc" providerId="ADAL" clId="{CACF6636-B600-4E42-A46E-F2F12A9B2C81}" dt="2023-10-02T14:01:28.390" v="274" actId="20577"/>
        <pc:sldMkLst>
          <pc:docMk/>
          <pc:sldMk cId="2588140264" sldId="383"/>
        </pc:sldMkLst>
      </pc:sldChg>
      <pc:sldChg chg="modSp">
        <pc:chgData name="Joanna Scouler" userId="da2978bb-3a89-42a2-b6f4-686f2140a0cc" providerId="ADAL" clId="{CACF6636-B600-4E42-A46E-F2F12A9B2C81}" dt="2023-10-02T13:53:42.562" v="4"/>
        <pc:sldMkLst>
          <pc:docMk/>
          <pc:sldMk cId="1224344724" sldId="386"/>
        </pc:sldMkLst>
        <pc:spChg chg="mod">
          <ac:chgData name="Joanna Scouler" userId="da2978bb-3a89-42a2-b6f4-686f2140a0cc" providerId="ADAL" clId="{CACF6636-B600-4E42-A46E-F2F12A9B2C81}" dt="2023-10-02T13:53:42.562" v="4"/>
          <ac:spMkLst>
            <pc:docMk/>
            <pc:sldMk cId="1224344724" sldId="386"/>
            <ac:spMk id="2" creationId="{20312B80-6F91-F846-B16D-491D27C6968A}"/>
          </ac:spMkLst>
        </pc:spChg>
      </pc:sldChg>
      <pc:sldChg chg="modSp">
        <pc:chgData name="Joanna Scouler" userId="da2978bb-3a89-42a2-b6f4-686f2140a0cc" providerId="ADAL" clId="{CACF6636-B600-4E42-A46E-F2F12A9B2C81}" dt="2023-10-02T13:53:42.562" v="4"/>
        <pc:sldMkLst>
          <pc:docMk/>
          <pc:sldMk cId="2583886157" sldId="387"/>
        </pc:sldMkLst>
        <pc:spChg chg="mod">
          <ac:chgData name="Joanna Scouler" userId="da2978bb-3a89-42a2-b6f4-686f2140a0cc" providerId="ADAL" clId="{CACF6636-B600-4E42-A46E-F2F12A9B2C81}" dt="2023-10-02T13:53:42.562" v="4"/>
          <ac:spMkLst>
            <pc:docMk/>
            <pc:sldMk cId="2583886157" sldId="387"/>
            <ac:spMk id="2" creationId="{20312B80-6F91-F846-B16D-491D27C6968A}"/>
          </ac:spMkLst>
        </pc:spChg>
      </pc:sldChg>
      <pc:sldChg chg="modSp">
        <pc:chgData name="Joanna Scouler" userId="da2978bb-3a89-42a2-b6f4-686f2140a0cc" providerId="ADAL" clId="{CACF6636-B600-4E42-A46E-F2F12A9B2C81}" dt="2023-10-02T13:58:49.415" v="166" actId="207"/>
        <pc:sldMkLst>
          <pc:docMk/>
          <pc:sldMk cId="1838702391" sldId="394"/>
        </pc:sldMkLst>
        <pc:spChg chg="mod">
          <ac:chgData name="Joanna Scouler" userId="da2978bb-3a89-42a2-b6f4-686f2140a0cc" providerId="ADAL" clId="{CACF6636-B600-4E42-A46E-F2F12A9B2C81}" dt="2023-10-02T13:58:49.415" v="166" actId="207"/>
          <ac:spMkLst>
            <pc:docMk/>
            <pc:sldMk cId="1838702391" sldId="394"/>
            <ac:spMk id="23" creationId="{EEE7A983-87BD-8E4C-9802-F32FAFED3046}"/>
          </ac:spMkLst>
        </pc:spChg>
        <pc:spChg chg="mod">
          <ac:chgData name="Joanna Scouler" userId="da2978bb-3a89-42a2-b6f4-686f2140a0cc" providerId="ADAL" clId="{CACF6636-B600-4E42-A46E-F2F12A9B2C81}" dt="2023-10-02T13:58:49.415" v="166" actId="207"/>
          <ac:spMkLst>
            <pc:docMk/>
            <pc:sldMk cId="1838702391" sldId="394"/>
            <ac:spMk id="24" creationId="{FEEFF336-037F-854C-8C10-2D48794214B7}"/>
          </ac:spMkLst>
        </pc:spChg>
      </pc:sldChg>
      <pc:sldChg chg="modSp">
        <pc:chgData name="Joanna Scouler" userId="da2978bb-3a89-42a2-b6f4-686f2140a0cc" providerId="ADAL" clId="{CACF6636-B600-4E42-A46E-F2F12A9B2C81}" dt="2023-10-02T13:53:42.562" v="4"/>
        <pc:sldMkLst>
          <pc:docMk/>
          <pc:sldMk cId="3092004859" sldId="396"/>
        </pc:sldMkLst>
        <pc:spChg chg="mod">
          <ac:chgData name="Joanna Scouler" userId="da2978bb-3a89-42a2-b6f4-686f2140a0cc" providerId="ADAL" clId="{CACF6636-B600-4E42-A46E-F2F12A9B2C81}" dt="2023-10-02T13:53:42.562" v="4"/>
          <ac:spMkLst>
            <pc:docMk/>
            <pc:sldMk cId="3092004859" sldId="396"/>
            <ac:spMk id="2" creationId="{E494B74C-D6E9-8C47-B64D-4A7EA3FB90D0}"/>
          </ac:spMkLst>
        </pc:spChg>
      </pc:sldChg>
      <pc:sldChg chg="modSp">
        <pc:chgData name="Joanna Scouler" userId="da2978bb-3a89-42a2-b6f4-686f2140a0cc" providerId="ADAL" clId="{CACF6636-B600-4E42-A46E-F2F12A9B2C81}" dt="2023-10-02T13:53:42.562" v="4"/>
        <pc:sldMkLst>
          <pc:docMk/>
          <pc:sldMk cId="3905048651" sldId="397"/>
        </pc:sldMkLst>
        <pc:spChg chg="mod">
          <ac:chgData name="Joanna Scouler" userId="da2978bb-3a89-42a2-b6f4-686f2140a0cc" providerId="ADAL" clId="{CACF6636-B600-4E42-A46E-F2F12A9B2C81}" dt="2023-10-02T13:53:42.562" v="4"/>
          <ac:spMkLst>
            <pc:docMk/>
            <pc:sldMk cId="3905048651" sldId="397"/>
            <ac:spMk id="2" creationId="{E494B74C-D6E9-8C47-B64D-4A7EA3FB90D0}"/>
          </ac:spMkLst>
        </pc:spChg>
      </pc:sldChg>
      <pc:sldChg chg="modSp">
        <pc:chgData name="Joanna Scouler" userId="da2978bb-3a89-42a2-b6f4-686f2140a0cc" providerId="ADAL" clId="{CACF6636-B600-4E42-A46E-F2F12A9B2C81}" dt="2023-10-02T13:53:42.562" v="4"/>
        <pc:sldMkLst>
          <pc:docMk/>
          <pc:sldMk cId="1990722954" sldId="398"/>
        </pc:sldMkLst>
        <pc:spChg chg="mod">
          <ac:chgData name="Joanna Scouler" userId="da2978bb-3a89-42a2-b6f4-686f2140a0cc" providerId="ADAL" clId="{CACF6636-B600-4E42-A46E-F2F12A9B2C81}" dt="2023-10-02T13:53:42.562" v="4"/>
          <ac:spMkLst>
            <pc:docMk/>
            <pc:sldMk cId="1990722954" sldId="398"/>
            <ac:spMk id="2" creationId="{E494B74C-D6E9-8C47-B64D-4A7EA3FB90D0}"/>
          </ac:spMkLst>
        </pc:spChg>
      </pc:sldChg>
      <pc:sldChg chg="modSp">
        <pc:chgData name="Joanna Scouler" userId="da2978bb-3a89-42a2-b6f4-686f2140a0cc" providerId="ADAL" clId="{CACF6636-B600-4E42-A46E-F2F12A9B2C81}" dt="2023-10-02T13:53:42.562" v="4"/>
        <pc:sldMkLst>
          <pc:docMk/>
          <pc:sldMk cId="3194384033" sldId="399"/>
        </pc:sldMkLst>
        <pc:spChg chg="mod">
          <ac:chgData name="Joanna Scouler" userId="da2978bb-3a89-42a2-b6f4-686f2140a0cc" providerId="ADAL" clId="{CACF6636-B600-4E42-A46E-F2F12A9B2C81}" dt="2023-10-02T13:53:42.562" v="4"/>
          <ac:spMkLst>
            <pc:docMk/>
            <pc:sldMk cId="3194384033" sldId="399"/>
            <ac:spMk id="2" creationId="{E494B74C-D6E9-8C47-B64D-4A7EA3FB90D0}"/>
          </ac:spMkLst>
        </pc:spChg>
      </pc:sldChg>
      <pc:sldChg chg="modSp">
        <pc:chgData name="Joanna Scouler" userId="da2978bb-3a89-42a2-b6f4-686f2140a0cc" providerId="ADAL" clId="{CACF6636-B600-4E42-A46E-F2F12A9B2C81}" dt="2023-10-02T13:53:42.562" v="4"/>
        <pc:sldMkLst>
          <pc:docMk/>
          <pc:sldMk cId="2305192083" sldId="400"/>
        </pc:sldMkLst>
        <pc:spChg chg="mod">
          <ac:chgData name="Joanna Scouler" userId="da2978bb-3a89-42a2-b6f4-686f2140a0cc" providerId="ADAL" clId="{CACF6636-B600-4E42-A46E-F2F12A9B2C81}" dt="2023-10-02T13:53:42.562" v="4"/>
          <ac:spMkLst>
            <pc:docMk/>
            <pc:sldMk cId="2305192083" sldId="400"/>
            <ac:spMk id="2" creationId="{E494B74C-D6E9-8C47-B64D-4A7EA3FB90D0}"/>
          </ac:spMkLst>
        </pc:spChg>
      </pc:sldChg>
      <pc:sldChg chg="modSp">
        <pc:chgData name="Joanna Scouler" userId="da2978bb-3a89-42a2-b6f4-686f2140a0cc" providerId="ADAL" clId="{CACF6636-B600-4E42-A46E-F2F12A9B2C81}" dt="2023-10-02T13:53:42.562" v="4"/>
        <pc:sldMkLst>
          <pc:docMk/>
          <pc:sldMk cId="2486917923" sldId="401"/>
        </pc:sldMkLst>
        <pc:spChg chg="mod">
          <ac:chgData name="Joanna Scouler" userId="da2978bb-3a89-42a2-b6f4-686f2140a0cc" providerId="ADAL" clId="{CACF6636-B600-4E42-A46E-F2F12A9B2C81}" dt="2023-10-02T13:53:42.562" v="4"/>
          <ac:spMkLst>
            <pc:docMk/>
            <pc:sldMk cId="2486917923" sldId="401"/>
            <ac:spMk id="2" creationId="{E494B74C-D6E9-8C47-B64D-4A7EA3FB90D0}"/>
          </ac:spMkLst>
        </pc:spChg>
      </pc:sldChg>
      <pc:sldChg chg="modSp">
        <pc:chgData name="Joanna Scouler" userId="da2978bb-3a89-42a2-b6f4-686f2140a0cc" providerId="ADAL" clId="{CACF6636-B600-4E42-A46E-F2F12A9B2C81}" dt="2023-10-02T13:53:42.562" v="4"/>
        <pc:sldMkLst>
          <pc:docMk/>
          <pc:sldMk cId="2609409962" sldId="402"/>
        </pc:sldMkLst>
        <pc:spChg chg="mod">
          <ac:chgData name="Joanna Scouler" userId="da2978bb-3a89-42a2-b6f4-686f2140a0cc" providerId="ADAL" clId="{CACF6636-B600-4E42-A46E-F2F12A9B2C81}" dt="2023-10-02T13:53:42.562" v="4"/>
          <ac:spMkLst>
            <pc:docMk/>
            <pc:sldMk cId="2609409962" sldId="402"/>
            <ac:spMk id="2" creationId="{E494B74C-D6E9-8C47-B64D-4A7EA3FB90D0}"/>
          </ac:spMkLst>
        </pc:spChg>
      </pc:sldChg>
      <pc:sldChg chg="modSp">
        <pc:chgData name="Joanna Scouler" userId="da2978bb-3a89-42a2-b6f4-686f2140a0cc" providerId="ADAL" clId="{CACF6636-B600-4E42-A46E-F2F12A9B2C81}" dt="2023-10-02T13:53:42.562" v="4"/>
        <pc:sldMkLst>
          <pc:docMk/>
          <pc:sldMk cId="4048610769" sldId="403"/>
        </pc:sldMkLst>
        <pc:spChg chg="mod">
          <ac:chgData name="Joanna Scouler" userId="da2978bb-3a89-42a2-b6f4-686f2140a0cc" providerId="ADAL" clId="{CACF6636-B600-4E42-A46E-F2F12A9B2C81}" dt="2023-10-02T13:53:42.562" v="4"/>
          <ac:spMkLst>
            <pc:docMk/>
            <pc:sldMk cId="4048610769" sldId="403"/>
            <ac:spMk id="2" creationId="{E494B74C-D6E9-8C47-B64D-4A7EA3FB90D0}"/>
          </ac:spMkLst>
        </pc:spChg>
      </pc:sldChg>
      <pc:sldChg chg="modSp add mod delCm">
        <pc:chgData name="Joanna Scouler" userId="da2978bb-3a89-42a2-b6f4-686f2140a0cc" providerId="ADAL" clId="{CACF6636-B600-4E42-A46E-F2F12A9B2C81}" dt="2023-10-02T13:56:54.646" v="160" actId="20577"/>
        <pc:sldMkLst>
          <pc:docMk/>
          <pc:sldMk cId="4109397599" sldId="405"/>
        </pc:sldMkLst>
        <pc:graphicFrameChg chg="modGraphic">
          <ac:chgData name="Joanna Scouler" userId="da2978bb-3a89-42a2-b6f4-686f2140a0cc" providerId="ADAL" clId="{CACF6636-B600-4E42-A46E-F2F12A9B2C81}" dt="2023-10-02T13:56:54.646" v="160" actId="20577"/>
          <ac:graphicFrameMkLst>
            <pc:docMk/>
            <pc:sldMk cId="4109397599" sldId="405"/>
            <ac:graphicFrameMk id="3" creationId="{2D1EACB4-F44A-B74F-9ED5-BE0F8D4E6DF6}"/>
          </ac:graphicFrameMkLst>
        </pc:graphicFrameChg>
      </pc:sldChg>
      <pc:sldMasterChg chg="modSldLayout">
        <pc:chgData name="Joanna Scouler" userId="da2978bb-3a89-42a2-b6f4-686f2140a0cc" providerId="ADAL" clId="{CACF6636-B600-4E42-A46E-F2F12A9B2C81}" dt="2023-10-02T13:53:33.270" v="0"/>
        <pc:sldMasterMkLst>
          <pc:docMk/>
          <pc:sldMasterMk cId="566414744" sldId="2147483678"/>
        </pc:sldMasterMkLst>
        <pc:sldLayoutChg chg="delSp">
          <pc:chgData name="Joanna Scouler" userId="da2978bb-3a89-42a2-b6f4-686f2140a0cc" providerId="ADAL" clId="{CACF6636-B600-4E42-A46E-F2F12A9B2C81}" dt="2023-10-02T13:53:33.270" v="0"/>
          <pc:sldLayoutMkLst>
            <pc:docMk/>
            <pc:sldMasterMk cId="566414744" sldId="2147483678"/>
            <pc:sldLayoutMk cId="3244152517" sldId="2147483775"/>
          </pc:sldLayoutMkLst>
          <pc:spChg chg="del">
            <ac:chgData name="Joanna Scouler" userId="da2978bb-3a89-42a2-b6f4-686f2140a0cc" providerId="ADAL" clId="{CACF6636-B600-4E42-A46E-F2F12A9B2C81}" dt="2023-10-02T13:53:33.270" v="0"/>
            <ac:spMkLst>
              <pc:docMk/>
              <pc:sldMasterMk cId="566414744" sldId="2147483678"/>
              <pc:sldLayoutMk cId="3244152517" sldId="2147483775"/>
              <ac:spMk id="4" creationId="{FB9BDBA1-DD73-5C43-A5A8-F619ADA69383}"/>
            </ac:spMkLst>
          </pc:spChg>
          <pc:spChg chg="del">
            <ac:chgData name="Joanna Scouler" userId="da2978bb-3a89-42a2-b6f4-686f2140a0cc" providerId="ADAL" clId="{CACF6636-B600-4E42-A46E-F2F12A9B2C81}" dt="2023-10-02T13:53:33.270" v="0"/>
            <ac:spMkLst>
              <pc:docMk/>
              <pc:sldMasterMk cId="566414744" sldId="2147483678"/>
              <pc:sldLayoutMk cId="3244152517" sldId="2147483775"/>
              <ac:spMk id="12" creationId="{6388379F-C4DE-4646-93E3-42D263D1AAF5}"/>
            </ac:spMkLst>
          </pc:spChg>
        </pc:sldLayoutChg>
      </pc:sldMasterChg>
      <pc:sldMasterChg chg="modSldLayout">
        <pc:chgData name="Joanna Scouler" userId="da2978bb-3a89-42a2-b6f4-686f2140a0cc" providerId="ADAL" clId="{CACF6636-B600-4E42-A46E-F2F12A9B2C81}" dt="2023-10-02T13:53:36.778" v="3"/>
        <pc:sldMasterMkLst>
          <pc:docMk/>
          <pc:sldMasterMk cId="2785300076" sldId="2147483755"/>
        </pc:sldMasterMkLst>
        <pc:sldLayoutChg chg="delSp">
          <pc:chgData name="Joanna Scouler" userId="da2978bb-3a89-42a2-b6f4-686f2140a0cc" providerId="ADAL" clId="{CACF6636-B600-4E42-A46E-F2F12A9B2C81}" dt="2023-10-02T13:53:36.778" v="3"/>
          <pc:sldLayoutMkLst>
            <pc:docMk/>
            <pc:sldMasterMk cId="2785300076" sldId="2147483755"/>
            <pc:sldLayoutMk cId="3711092433" sldId="2147483774"/>
          </pc:sldLayoutMkLst>
          <pc:spChg chg="del">
            <ac:chgData name="Joanna Scouler" userId="da2978bb-3a89-42a2-b6f4-686f2140a0cc" providerId="ADAL" clId="{CACF6636-B600-4E42-A46E-F2F12A9B2C81}" dt="2023-10-02T13:53:36.778" v="3"/>
            <ac:spMkLst>
              <pc:docMk/>
              <pc:sldMasterMk cId="2785300076" sldId="2147483755"/>
              <pc:sldLayoutMk cId="3711092433" sldId="2147483774"/>
              <ac:spMk id="4" creationId="{FB9BDBA1-DD73-5C43-A5A8-F619ADA69383}"/>
            </ac:spMkLst>
          </pc:spChg>
          <pc:spChg chg="del">
            <ac:chgData name="Joanna Scouler" userId="da2978bb-3a89-42a2-b6f4-686f2140a0cc" providerId="ADAL" clId="{CACF6636-B600-4E42-A46E-F2F12A9B2C81}" dt="2023-10-02T13:53:36.778" v="3"/>
            <ac:spMkLst>
              <pc:docMk/>
              <pc:sldMasterMk cId="2785300076" sldId="2147483755"/>
              <pc:sldLayoutMk cId="3711092433" sldId="2147483774"/>
              <ac:spMk id="12" creationId="{6388379F-C4DE-4646-93E3-42D263D1AAF5}"/>
            </ac:spMkLst>
          </pc:spChg>
        </pc:sldLayoutChg>
      </pc:sldMasterChg>
    </pc:docChg>
  </pc:docChgLst>
  <pc:docChgLst>
    <pc:chgData name="Shauna O'Brien" userId="2cccf8d3-fcb4-4082-ab59-b4bd17c66c6c" providerId="ADAL" clId="{4FFED129-139F-414A-BD15-02F0ED42BA44}"/>
    <pc:docChg chg="modSld">
      <pc:chgData name="Shauna O'Brien" userId="2cccf8d3-fcb4-4082-ab59-b4bd17c66c6c" providerId="ADAL" clId="{4FFED129-139F-414A-BD15-02F0ED42BA44}" dt="2022-10-14T13:07:05.857" v="0" actId="1076"/>
      <pc:docMkLst>
        <pc:docMk/>
      </pc:docMkLst>
      <pc:sldChg chg="modSp mod">
        <pc:chgData name="Shauna O'Brien" userId="2cccf8d3-fcb4-4082-ab59-b4bd17c66c6c" providerId="ADAL" clId="{4FFED129-139F-414A-BD15-02F0ED42BA44}" dt="2022-10-14T13:07:05.857" v="0" actId="1076"/>
        <pc:sldMkLst>
          <pc:docMk/>
          <pc:sldMk cId="857993477" sldId="378"/>
        </pc:sldMkLst>
        <pc:spChg chg="mod">
          <ac:chgData name="Shauna O'Brien" userId="2cccf8d3-fcb4-4082-ab59-b4bd17c66c6c" providerId="ADAL" clId="{4FFED129-139F-414A-BD15-02F0ED42BA44}" dt="2022-10-14T13:07:05.857" v="0" actId="1076"/>
          <ac:spMkLst>
            <pc:docMk/>
            <pc:sldMk cId="857993477" sldId="378"/>
            <ac:spMk id="2" creationId="{E494B74C-D6E9-8C47-B64D-4A7EA3FB90D0}"/>
          </ac:spMkLst>
        </pc:spChg>
      </pc:sldChg>
    </pc:docChg>
  </pc:docChgLst>
  <pc:docChgLst>
    <pc:chgData name="Shauna O'Brien" userId="2cccf8d3-fcb4-4082-ab59-b4bd17c66c6c" providerId="ADAL" clId="{A9903FE1-D5A2-034A-84BF-BC6DE59A8BDE}"/>
    <pc:docChg chg="undo custSel addSld modSld sldOrd">
      <pc:chgData name="Shauna O'Brien" userId="2cccf8d3-fcb4-4082-ab59-b4bd17c66c6c" providerId="ADAL" clId="{A9903FE1-D5A2-034A-84BF-BC6DE59A8BDE}" dt="2022-08-10T09:59:14.811" v="1617" actId="20577"/>
      <pc:docMkLst>
        <pc:docMk/>
      </pc:docMkLst>
      <pc:sldChg chg="addSp modSp mod">
        <pc:chgData name="Shauna O'Brien" userId="2cccf8d3-fcb4-4082-ab59-b4bd17c66c6c" providerId="ADAL" clId="{A9903FE1-D5A2-034A-84BF-BC6DE59A8BDE}" dt="2022-08-09T11:33:45.526" v="95" actId="20577"/>
        <pc:sldMkLst>
          <pc:docMk/>
          <pc:sldMk cId="3330400795" sldId="266"/>
        </pc:sldMkLst>
        <pc:spChg chg="mod">
          <ac:chgData name="Shauna O'Brien" userId="2cccf8d3-fcb4-4082-ab59-b4bd17c66c6c" providerId="ADAL" clId="{A9903FE1-D5A2-034A-84BF-BC6DE59A8BDE}" dt="2022-08-09T11:33:45.526" v="95" actId="20577"/>
          <ac:spMkLst>
            <pc:docMk/>
            <pc:sldMk cId="3330400795" sldId="266"/>
            <ac:spMk id="8" creationId="{A3F4895E-1D02-224B-8268-6EB01190633F}"/>
          </ac:spMkLst>
        </pc:spChg>
        <pc:picChg chg="add mod">
          <ac:chgData name="Shauna O'Brien" userId="2cccf8d3-fcb4-4082-ab59-b4bd17c66c6c" providerId="ADAL" clId="{A9903FE1-D5A2-034A-84BF-BC6DE59A8BDE}" dt="2022-08-09T11:32:43.648" v="36"/>
          <ac:picMkLst>
            <pc:docMk/>
            <pc:sldMk cId="3330400795" sldId="266"/>
            <ac:picMk id="2" creationId="{2FA5A131-0B5E-8C5A-EB01-4BA52800532F}"/>
          </ac:picMkLst>
        </pc:picChg>
      </pc:sldChg>
      <pc:sldChg chg="modSp mod">
        <pc:chgData name="Shauna O'Brien" userId="2cccf8d3-fcb4-4082-ab59-b4bd17c66c6c" providerId="ADAL" clId="{A9903FE1-D5A2-034A-84BF-BC6DE59A8BDE}" dt="2022-08-09T11:39:05.501" v="180" actId="20577"/>
        <pc:sldMkLst>
          <pc:docMk/>
          <pc:sldMk cId="3612247813" sldId="300"/>
        </pc:sldMkLst>
        <pc:graphicFrameChg chg="modGraphic">
          <ac:chgData name="Shauna O'Brien" userId="2cccf8d3-fcb4-4082-ab59-b4bd17c66c6c" providerId="ADAL" clId="{A9903FE1-D5A2-034A-84BF-BC6DE59A8BDE}" dt="2022-08-09T11:39:05.501" v="180" actId="20577"/>
          <ac:graphicFrameMkLst>
            <pc:docMk/>
            <pc:sldMk cId="3612247813" sldId="300"/>
            <ac:graphicFrameMk id="3" creationId="{2D1EACB4-F44A-B74F-9ED5-BE0F8D4E6DF6}"/>
          </ac:graphicFrameMkLst>
        </pc:graphicFrameChg>
      </pc:sldChg>
      <pc:sldChg chg="delCm">
        <pc:chgData name="Shauna O'Brien" userId="2cccf8d3-fcb4-4082-ab59-b4bd17c66c6c" providerId="ADAL" clId="{A9903FE1-D5A2-034A-84BF-BC6DE59A8BDE}" dt="2022-08-09T11:14:49.243" v="0" actId="1592"/>
        <pc:sldMkLst>
          <pc:docMk/>
          <pc:sldMk cId="1495468696" sldId="348"/>
        </pc:sldMkLst>
      </pc:sldChg>
      <pc:sldChg chg="addSp delSp modSp mod modNotesTx">
        <pc:chgData name="Shauna O'Brien" userId="2cccf8d3-fcb4-4082-ab59-b4bd17c66c6c" providerId="ADAL" clId="{A9903FE1-D5A2-034A-84BF-BC6DE59A8BDE}" dt="2022-08-09T14:20:25.441" v="959" actId="12"/>
        <pc:sldMkLst>
          <pc:docMk/>
          <pc:sldMk cId="2739972932" sldId="364"/>
        </pc:sldMkLst>
        <pc:spChg chg="mod">
          <ac:chgData name="Shauna O'Brien" userId="2cccf8d3-fcb4-4082-ab59-b4bd17c66c6c" providerId="ADAL" clId="{A9903FE1-D5A2-034A-84BF-BC6DE59A8BDE}" dt="2022-08-09T11:41:35.757" v="218" actId="20577"/>
          <ac:spMkLst>
            <pc:docMk/>
            <pc:sldMk cId="2739972932" sldId="364"/>
            <ac:spMk id="2" creationId="{21F6D3BF-8D78-3D41-8D2E-5FED3055FC80}"/>
          </ac:spMkLst>
        </pc:spChg>
        <pc:spChg chg="mod">
          <ac:chgData name="Shauna O'Brien" userId="2cccf8d3-fcb4-4082-ab59-b4bd17c66c6c" providerId="ADAL" clId="{A9903FE1-D5A2-034A-84BF-BC6DE59A8BDE}" dt="2022-08-09T11:34:12.920" v="173" actId="20577"/>
          <ac:spMkLst>
            <pc:docMk/>
            <pc:sldMk cId="2739972932" sldId="364"/>
            <ac:spMk id="3" creationId="{8676A10C-2676-7549-90A1-140565D5F092}"/>
          </ac:spMkLst>
        </pc:spChg>
        <pc:spChg chg="mod">
          <ac:chgData name="Shauna O'Brien" userId="2cccf8d3-fcb4-4082-ab59-b4bd17c66c6c" providerId="ADAL" clId="{A9903FE1-D5A2-034A-84BF-BC6DE59A8BDE}" dt="2022-08-09T14:20:25.441" v="959" actId="12"/>
          <ac:spMkLst>
            <pc:docMk/>
            <pc:sldMk cId="2739972932" sldId="364"/>
            <ac:spMk id="10" creationId="{29E40D1C-44AF-48D3-B0D3-718E1D46F2EB}"/>
          </ac:spMkLst>
        </pc:spChg>
        <pc:picChg chg="add mod">
          <ac:chgData name="Shauna O'Brien" userId="2cccf8d3-fcb4-4082-ab59-b4bd17c66c6c" providerId="ADAL" clId="{A9903FE1-D5A2-034A-84BF-BC6DE59A8BDE}" dt="2022-08-09T11:32:59.030" v="74" actId="1035"/>
          <ac:picMkLst>
            <pc:docMk/>
            <pc:sldMk cId="2739972932" sldId="364"/>
            <ac:picMk id="4" creationId="{E8B63746-F650-BDA9-3765-F9036264ABE6}"/>
          </ac:picMkLst>
        </pc:picChg>
        <pc:picChg chg="del">
          <ac:chgData name="Shauna O'Brien" userId="2cccf8d3-fcb4-4082-ab59-b4bd17c66c6c" providerId="ADAL" clId="{A9903FE1-D5A2-034A-84BF-BC6DE59A8BDE}" dt="2022-08-09T11:34:15.415" v="174" actId="478"/>
          <ac:picMkLst>
            <pc:docMk/>
            <pc:sldMk cId="2739972932" sldId="364"/>
            <ac:picMk id="5" creationId="{93657FDE-E611-164A-A4D8-71B804E61DAA}"/>
          </ac:picMkLst>
        </pc:picChg>
        <pc:picChg chg="add mod">
          <ac:chgData name="Shauna O'Brien" userId="2cccf8d3-fcb4-4082-ab59-b4bd17c66c6c" providerId="ADAL" clId="{A9903FE1-D5A2-034A-84BF-BC6DE59A8BDE}" dt="2022-08-09T12:43:58.543" v="255" actId="1076"/>
          <ac:picMkLst>
            <pc:docMk/>
            <pc:sldMk cId="2739972932" sldId="364"/>
            <ac:picMk id="7" creationId="{76E44D82-8019-E28B-89D2-01A34706F44B}"/>
          </ac:picMkLst>
        </pc:picChg>
        <pc:picChg chg="mod">
          <ac:chgData name="Shauna O'Brien" userId="2cccf8d3-fcb4-4082-ab59-b4bd17c66c6c" providerId="ADAL" clId="{A9903FE1-D5A2-034A-84BF-BC6DE59A8BDE}" dt="2022-08-09T12:45:01.699" v="260" actId="1076"/>
          <ac:picMkLst>
            <pc:docMk/>
            <pc:sldMk cId="2739972932" sldId="364"/>
            <ac:picMk id="9" creationId="{F4BB6E1E-38B7-6046-B96C-B5FC3B4E3054}"/>
          </ac:picMkLst>
        </pc:picChg>
        <pc:picChg chg="del">
          <ac:chgData name="Shauna O'Brien" userId="2cccf8d3-fcb4-4082-ab59-b4bd17c66c6c" providerId="ADAL" clId="{A9903FE1-D5A2-034A-84BF-BC6DE59A8BDE}" dt="2022-08-09T11:32:48.209" v="38" actId="478"/>
          <ac:picMkLst>
            <pc:docMk/>
            <pc:sldMk cId="2739972932" sldId="364"/>
            <ac:picMk id="15" creationId="{8F41436E-4E55-E24A-B78B-71902D993765}"/>
          </ac:picMkLst>
        </pc:picChg>
      </pc:sldChg>
      <pc:sldChg chg="addSp modSp mod modNotesTx">
        <pc:chgData name="Shauna O'Brien" userId="2cccf8d3-fcb4-4082-ab59-b4bd17c66c6c" providerId="ADAL" clId="{A9903FE1-D5A2-034A-84BF-BC6DE59A8BDE}" dt="2022-08-09T11:39:37.003" v="208" actId="20577"/>
        <pc:sldMkLst>
          <pc:docMk/>
          <pc:sldMk cId="2998874489" sldId="368"/>
        </pc:sldMkLst>
        <pc:spChg chg="mod">
          <ac:chgData name="Shauna O'Brien" userId="2cccf8d3-fcb4-4082-ab59-b4bd17c66c6c" providerId="ADAL" clId="{A9903FE1-D5A2-034A-84BF-BC6DE59A8BDE}" dt="2022-08-09T11:23:45.251" v="21" actId="20577"/>
          <ac:spMkLst>
            <pc:docMk/>
            <pc:sldMk cId="2998874489" sldId="368"/>
            <ac:spMk id="8" creationId="{A3F4895E-1D02-224B-8268-6EB01190633F}"/>
          </ac:spMkLst>
        </pc:spChg>
        <pc:picChg chg="add mod">
          <ac:chgData name="Shauna O'Brien" userId="2cccf8d3-fcb4-4082-ab59-b4bd17c66c6c" providerId="ADAL" clId="{A9903FE1-D5A2-034A-84BF-BC6DE59A8BDE}" dt="2022-08-09T11:32:38.810" v="35" actId="1037"/>
          <ac:picMkLst>
            <pc:docMk/>
            <pc:sldMk cId="2998874489" sldId="368"/>
            <ac:picMk id="3" creationId="{745D3436-E0D3-4C5A-0BFB-9DCE2C0486C1}"/>
          </ac:picMkLst>
        </pc:picChg>
      </pc:sldChg>
      <pc:sldChg chg="addSp modSp mod">
        <pc:chgData name="Shauna O'Brien" userId="2cccf8d3-fcb4-4082-ab59-b4bd17c66c6c" providerId="ADAL" clId="{A9903FE1-D5A2-034A-84BF-BC6DE59A8BDE}" dt="2022-08-09T11:33:52.812" v="116" actId="20577"/>
        <pc:sldMkLst>
          <pc:docMk/>
          <pc:sldMk cId="3117368702" sldId="369"/>
        </pc:sldMkLst>
        <pc:spChg chg="mod">
          <ac:chgData name="Shauna O'Brien" userId="2cccf8d3-fcb4-4082-ab59-b4bd17c66c6c" providerId="ADAL" clId="{A9903FE1-D5A2-034A-84BF-BC6DE59A8BDE}" dt="2022-08-09T11:33:52.812" v="116" actId="20577"/>
          <ac:spMkLst>
            <pc:docMk/>
            <pc:sldMk cId="3117368702" sldId="369"/>
            <ac:spMk id="8" creationId="{A3F4895E-1D02-224B-8268-6EB01190633F}"/>
          </ac:spMkLst>
        </pc:spChg>
        <pc:picChg chg="add mod">
          <ac:chgData name="Shauna O'Brien" userId="2cccf8d3-fcb4-4082-ab59-b4bd17c66c6c" providerId="ADAL" clId="{A9903FE1-D5A2-034A-84BF-BC6DE59A8BDE}" dt="2022-08-09T11:32:45.223" v="37"/>
          <ac:picMkLst>
            <pc:docMk/>
            <pc:sldMk cId="3117368702" sldId="369"/>
            <ac:picMk id="2" creationId="{6D411786-83C8-E5C1-EF7E-37813BD993BF}"/>
          </ac:picMkLst>
        </pc:picChg>
      </pc:sldChg>
      <pc:sldChg chg="addSp delSp modSp mod delAnim modNotesTx">
        <pc:chgData name="Shauna O'Brien" userId="2cccf8d3-fcb4-4082-ab59-b4bd17c66c6c" providerId="ADAL" clId="{A9903FE1-D5A2-034A-84BF-BC6DE59A8BDE}" dt="2022-08-10T09:59:11.317" v="1616" actId="20577"/>
        <pc:sldMkLst>
          <pc:docMk/>
          <pc:sldMk cId="1224344724" sldId="386"/>
        </pc:sldMkLst>
        <pc:spChg chg="del mod">
          <ac:chgData name="Shauna O'Brien" userId="2cccf8d3-fcb4-4082-ab59-b4bd17c66c6c" providerId="ADAL" clId="{A9903FE1-D5A2-034A-84BF-BC6DE59A8BDE}" dt="2022-08-10T09:52:41.558" v="1365" actId="478"/>
          <ac:spMkLst>
            <pc:docMk/>
            <pc:sldMk cId="1224344724" sldId="386"/>
            <ac:spMk id="3" creationId="{BE4F3523-268C-D64A-BE91-11249F4811AA}"/>
          </ac:spMkLst>
        </pc:spChg>
        <pc:spChg chg="del mod">
          <ac:chgData name="Shauna O'Brien" userId="2cccf8d3-fcb4-4082-ab59-b4bd17c66c6c" providerId="ADAL" clId="{A9903FE1-D5A2-034A-84BF-BC6DE59A8BDE}" dt="2022-08-10T09:52:50.008" v="1369" actId="478"/>
          <ac:spMkLst>
            <pc:docMk/>
            <pc:sldMk cId="1224344724" sldId="386"/>
            <ac:spMk id="4" creationId="{49D9FD6F-2370-714D-B4BC-9DA02B16D063}"/>
          </ac:spMkLst>
        </pc:spChg>
        <pc:spChg chg="mod">
          <ac:chgData name="Shauna O'Brien" userId="2cccf8d3-fcb4-4082-ab59-b4bd17c66c6c" providerId="ADAL" clId="{A9903FE1-D5A2-034A-84BF-BC6DE59A8BDE}" dt="2022-08-10T09:58:14.777" v="1598" actId="20577"/>
          <ac:spMkLst>
            <pc:docMk/>
            <pc:sldMk cId="1224344724" sldId="386"/>
            <ac:spMk id="5" creationId="{FA56AB9A-831D-8048-BB27-E49EAE012180}"/>
          </ac:spMkLst>
        </pc:spChg>
        <pc:spChg chg="del mod">
          <ac:chgData name="Shauna O'Brien" userId="2cccf8d3-fcb4-4082-ab59-b4bd17c66c6c" providerId="ADAL" clId="{A9903FE1-D5A2-034A-84BF-BC6DE59A8BDE}" dt="2022-08-10T09:52:45.290" v="1367" actId="478"/>
          <ac:spMkLst>
            <pc:docMk/>
            <pc:sldMk cId="1224344724" sldId="386"/>
            <ac:spMk id="6" creationId="{414A8B36-6BDF-BE4B-8892-9B947E7C3878}"/>
          </ac:spMkLst>
        </pc:spChg>
        <pc:spChg chg="del">
          <ac:chgData name="Shauna O'Brien" userId="2cccf8d3-fcb4-4082-ab59-b4bd17c66c6c" providerId="ADAL" clId="{A9903FE1-D5A2-034A-84BF-BC6DE59A8BDE}" dt="2022-08-10T09:52:47.958" v="1368" actId="478"/>
          <ac:spMkLst>
            <pc:docMk/>
            <pc:sldMk cId="1224344724" sldId="386"/>
            <ac:spMk id="7" creationId="{35D929A0-231D-1240-9D4E-D34941075FB6}"/>
          </ac:spMkLst>
        </pc:spChg>
        <pc:spChg chg="mod">
          <ac:chgData name="Shauna O'Brien" userId="2cccf8d3-fcb4-4082-ab59-b4bd17c66c6c" providerId="ADAL" clId="{A9903FE1-D5A2-034A-84BF-BC6DE59A8BDE}" dt="2022-08-10T09:58:20.052" v="1599" actId="1076"/>
          <ac:spMkLst>
            <pc:docMk/>
            <pc:sldMk cId="1224344724" sldId="386"/>
            <ac:spMk id="8" creationId="{2D665B36-599A-0A4B-82CC-E13599829A11}"/>
          </ac:spMkLst>
        </pc:spChg>
        <pc:spChg chg="add del mod">
          <ac:chgData name="Shauna O'Brien" userId="2cccf8d3-fcb4-4082-ab59-b4bd17c66c6c" providerId="ADAL" clId="{A9903FE1-D5A2-034A-84BF-BC6DE59A8BDE}" dt="2022-08-10T09:58:22.913" v="1600" actId="478"/>
          <ac:spMkLst>
            <pc:docMk/>
            <pc:sldMk cId="1224344724" sldId="386"/>
            <ac:spMk id="10" creationId="{3681DD9C-3F13-7084-9536-F145C977D911}"/>
          </ac:spMkLst>
        </pc:spChg>
      </pc:sldChg>
      <pc:sldChg chg="delSp modSp add mod ord delAnim modNotesTx">
        <pc:chgData name="Shauna O'Brien" userId="2cccf8d3-fcb4-4082-ab59-b4bd17c66c6c" providerId="ADAL" clId="{A9903FE1-D5A2-034A-84BF-BC6DE59A8BDE}" dt="2022-08-10T09:59:14.811" v="1617" actId="20577"/>
        <pc:sldMkLst>
          <pc:docMk/>
          <pc:sldMk cId="2583886157" sldId="387"/>
        </pc:sldMkLst>
        <pc:spChg chg="mod">
          <ac:chgData name="Shauna O'Brien" userId="2cccf8d3-fcb4-4082-ab59-b4bd17c66c6c" providerId="ADAL" clId="{A9903FE1-D5A2-034A-84BF-BC6DE59A8BDE}" dt="2022-08-10T09:52:24.771" v="1362" actId="1076"/>
          <ac:spMkLst>
            <pc:docMk/>
            <pc:sldMk cId="2583886157" sldId="387"/>
            <ac:spMk id="3" creationId="{BE4F3523-268C-D64A-BE91-11249F4811AA}"/>
          </ac:spMkLst>
        </pc:spChg>
        <pc:spChg chg="mod">
          <ac:chgData name="Shauna O'Brien" userId="2cccf8d3-fcb4-4082-ab59-b4bd17c66c6c" providerId="ADAL" clId="{A9903FE1-D5A2-034A-84BF-BC6DE59A8BDE}" dt="2022-08-10T09:58:40.552" v="1608" actId="20577"/>
          <ac:spMkLst>
            <pc:docMk/>
            <pc:sldMk cId="2583886157" sldId="387"/>
            <ac:spMk id="4" creationId="{49D9FD6F-2370-714D-B4BC-9DA02B16D063}"/>
          </ac:spMkLst>
        </pc:spChg>
        <pc:spChg chg="del">
          <ac:chgData name="Shauna O'Brien" userId="2cccf8d3-fcb4-4082-ab59-b4bd17c66c6c" providerId="ADAL" clId="{A9903FE1-D5A2-034A-84BF-BC6DE59A8BDE}" dt="2022-08-10T09:52:07.189" v="1359" actId="478"/>
          <ac:spMkLst>
            <pc:docMk/>
            <pc:sldMk cId="2583886157" sldId="387"/>
            <ac:spMk id="5" creationId="{FA56AB9A-831D-8048-BB27-E49EAE012180}"/>
          </ac:spMkLst>
        </pc:spChg>
        <pc:spChg chg="mod">
          <ac:chgData name="Shauna O'Brien" userId="2cccf8d3-fcb4-4082-ab59-b4bd17c66c6c" providerId="ADAL" clId="{A9903FE1-D5A2-034A-84BF-BC6DE59A8BDE}" dt="2022-08-10T09:52:24.771" v="1362" actId="1076"/>
          <ac:spMkLst>
            <pc:docMk/>
            <pc:sldMk cId="2583886157" sldId="387"/>
            <ac:spMk id="6" creationId="{414A8B36-6BDF-BE4B-8892-9B947E7C3878}"/>
          </ac:spMkLst>
        </pc:spChg>
        <pc:spChg chg="mod">
          <ac:chgData name="Shauna O'Brien" userId="2cccf8d3-fcb4-4082-ab59-b4bd17c66c6c" providerId="ADAL" clId="{A9903FE1-D5A2-034A-84BF-BC6DE59A8BDE}" dt="2022-08-10T09:52:24.771" v="1362" actId="1076"/>
          <ac:spMkLst>
            <pc:docMk/>
            <pc:sldMk cId="2583886157" sldId="387"/>
            <ac:spMk id="7" creationId="{35D929A0-231D-1240-9D4E-D34941075FB6}"/>
          </ac:spMkLst>
        </pc:spChg>
        <pc:spChg chg="del">
          <ac:chgData name="Shauna O'Brien" userId="2cccf8d3-fcb4-4082-ab59-b4bd17c66c6c" providerId="ADAL" clId="{A9903FE1-D5A2-034A-84BF-BC6DE59A8BDE}" dt="2022-08-10T09:52:07.189" v="1359" actId="478"/>
          <ac:spMkLst>
            <pc:docMk/>
            <pc:sldMk cId="2583886157" sldId="387"/>
            <ac:spMk id="8" creationId="{2D665B36-599A-0A4B-82CC-E13599829A11}"/>
          </ac:spMkLst>
        </pc:spChg>
        <pc:spChg chg="del mod">
          <ac:chgData name="Shauna O'Brien" userId="2cccf8d3-fcb4-4082-ab59-b4bd17c66c6c" providerId="ADAL" clId="{A9903FE1-D5A2-034A-84BF-BC6DE59A8BDE}" dt="2022-08-10T09:52:29.696" v="1363" actId="21"/>
          <ac:spMkLst>
            <pc:docMk/>
            <pc:sldMk cId="2583886157" sldId="387"/>
            <ac:spMk id="10" creationId="{3681DD9C-3F13-7084-9536-F145C977D911}"/>
          </ac:spMkLst>
        </pc:spChg>
      </pc:sldChg>
    </pc:docChg>
  </pc:docChgLst>
  <pc:docChgLst>
    <pc:chgData name="Kathleen Webb" userId="cbb8dd05-48af-49e8-b1d0-c6b737c1bd12" providerId="ADAL" clId="{C7A1104A-F15C-4AE0-BB02-04252E47A433}"/>
    <pc:docChg chg="undo custSel addSld delSld modSld">
      <pc:chgData name="Kathleen Webb" userId="cbb8dd05-48af-49e8-b1d0-c6b737c1bd12" providerId="ADAL" clId="{C7A1104A-F15C-4AE0-BB02-04252E47A433}" dt="2022-10-17T11:57:42.856" v="2068" actId="478"/>
      <pc:docMkLst>
        <pc:docMk/>
      </pc:docMkLst>
      <pc:sldChg chg="addSp delSp modSp add mod modShow">
        <pc:chgData name="Kathleen Webb" userId="cbb8dd05-48af-49e8-b1d0-c6b737c1bd12" providerId="ADAL" clId="{C7A1104A-F15C-4AE0-BB02-04252E47A433}" dt="2022-10-13T21:06:32.429" v="2067" actId="1038"/>
        <pc:sldMkLst>
          <pc:docMk/>
          <pc:sldMk cId="1107589307" sldId="377"/>
        </pc:sldMkLst>
        <pc:spChg chg="del">
          <ac:chgData name="Kathleen Webb" userId="cbb8dd05-48af-49e8-b1d0-c6b737c1bd12" providerId="ADAL" clId="{C7A1104A-F15C-4AE0-BB02-04252E47A433}" dt="2022-10-11T19:55:36.722" v="1" actId="478"/>
          <ac:spMkLst>
            <pc:docMk/>
            <pc:sldMk cId="1107589307" sldId="377"/>
            <ac:spMk id="12" creationId="{421FFB07-FE64-427B-A662-0149DE826AAC}"/>
          </ac:spMkLst>
        </pc:spChg>
        <pc:picChg chg="del">
          <ac:chgData name="Kathleen Webb" userId="cbb8dd05-48af-49e8-b1d0-c6b737c1bd12" providerId="ADAL" clId="{C7A1104A-F15C-4AE0-BB02-04252E47A433}" dt="2022-10-13T20:59:44.176" v="1974" actId="478"/>
          <ac:picMkLst>
            <pc:docMk/>
            <pc:sldMk cId="1107589307" sldId="377"/>
            <ac:picMk id="4" creationId="{DA35F5E6-4BD4-0F8E-B938-3BE771912054}"/>
          </ac:picMkLst>
        </pc:picChg>
        <pc:picChg chg="add mod">
          <ac:chgData name="Kathleen Webb" userId="cbb8dd05-48af-49e8-b1d0-c6b737c1bd12" providerId="ADAL" clId="{C7A1104A-F15C-4AE0-BB02-04252E47A433}" dt="2022-10-13T21:05:54.799" v="2008" actId="1076"/>
          <ac:picMkLst>
            <pc:docMk/>
            <pc:sldMk cId="1107589307" sldId="377"/>
            <ac:picMk id="5" creationId="{3CEC9E5A-3BB9-4EF4-5646-79066641E7F9}"/>
          </ac:picMkLst>
        </pc:picChg>
        <pc:picChg chg="del">
          <ac:chgData name="Kathleen Webb" userId="cbb8dd05-48af-49e8-b1d0-c6b737c1bd12" providerId="ADAL" clId="{C7A1104A-F15C-4AE0-BB02-04252E47A433}" dt="2022-10-13T20:59:44.724" v="1975" actId="478"/>
          <ac:picMkLst>
            <pc:docMk/>
            <pc:sldMk cId="1107589307" sldId="377"/>
            <ac:picMk id="6" creationId="{BCBF004F-56D8-F2FA-ACE8-9BDA91FB7DD8}"/>
          </ac:picMkLst>
        </pc:picChg>
        <pc:picChg chg="del">
          <ac:chgData name="Kathleen Webb" userId="cbb8dd05-48af-49e8-b1d0-c6b737c1bd12" providerId="ADAL" clId="{C7A1104A-F15C-4AE0-BB02-04252E47A433}" dt="2022-10-11T19:55:37.976" v="2" actId="478"/>
          <ac:picMkLst>
            <pc:docMk/>
            <pc:sldMk cId="1107589307" sldId="377"/>
            <ac:picMk id="6" creationId="{F80046AB-B335-4A83-937B-F5F422615D35}"/>
          </ac:picMkLst>
        </pc:picChg>
        <pc:picChg chg="del">
          <ac:chgData name="Kathleen Webb" userId="cbb8dd05-48af-49e8-b1d0-c6b737c1bd12" providerId="ADAL" clId="{C7A1104A-F15C-4AE0-BB02-04252E47A433}" dt="2022-10-13T20:59:45.231" v="1976" actId="478"/>
          <ac:picMkLst>
            <pc:docMk/>
            <pc:sldMk cId="1107589307" sldId="377"/>
            <ac:picMk id="8" creationId="{C51AB736-8D59-9D15-108E-6AC83799DEFA}"/>
          </ac:picMkLst>
        </pc:picChg>
        <pc:picChg chg="add mod ord">
          <ac:chgData name="Kathleen Webb" userId="cbb8dd05-48af-49e8-b1d0-c6b737c1bd12" providerId="ADAL" clId="{C7A1104A-F15C-4AE0-BB02-04252E47A433}" dt="2022-10-13T21:06:32.429" v="2067" actId="1038"/>
          <ac:picMkLst>
            <pc:docMk/>
            <pc:sldMk cId="1107589307" sldId="377"/>
            <ac:picMk id="9" creationId="{9FB8188B-AD46-FBAB-0DD0-4929FAAD113F}"/>
          </ac:picMkLst>
        </pc:picChg>
        <pc:picChg chg="del">
          <ac:chgData name="Kathleen Webb" userId="cbb8dd05-48af-49e8-b1d0-c6b737c1bd12" providerId="ADAL" clId="{C7A1104A-F15C-4AE0-BB02-04252E47A433}" dt="2022-10-13T20:59:45.769" v="1977" actId="478"/>
          <ac:picMkLst>
            <pc:docMk/>
            <pc:sldMk cId="1107589307" sldId="377"/>
            <ac:picMk id="10" creationId="{9ADF48D1-7AD3-2370-9264-C9C9CDA737CF}"/>
          </ac:picMkLst>
        </pc:picChg>
        <pc:picChg chg="add mod ord">
          <ac:chgData name="Kathleen Webb" userId="cbb8dd05-48af-49e8-b1d0-c6b737c1bd12" providerId="ADAL" clId="{C7A1104A-F15C-4AE0-BB02-04252E47A433}" dt="2022-10-13T21:06:29.552" v="2057" actId="1038"/>
          <ac:picMkLst>
            <pc:docMk/>
            <pc:sldMk cId="1107589307" sldId="377"/>
            <ac:picMk id="12" creationId="{6CCCBF00-BD18-909F-BB21-49019DA8BC4C}"/>
          </ac:picMkLst>
        </pc:picChg>
        <pc:picChg chg="add mod ord">
          <ac:chgData name="Kathleen Webb" userId="cbb8dd05-48af-49e8-b1d0-c6b737c1bd12" providerId="ADAL" clId="{C7A1104A-F15C-4AE0-BB02-04252E47A433}" dt="2022-10-13T21:06:25.198" v="2035" actId="1038"/>
          <ac:picMkLst>
            <pc:docMk/>
            <pc:sldMk cId="1107589307" sldId="377"/>
            <ac:picMk id="14" creationId="{1FB8DC7E-F705-4D2A-3826-E1D0288C05AD}"/>
          </ac:picMkLst>
        </pc:picChg>
      </pc:sldChg>
      <pc:sldChg chg="del">
        <pc:chgData name="Kathleen Webb" userId="cbb8dd05-48af-49e8-b1d0-c6b737c1bd12" providerId="ADAL" clId="{C7A1104A-F15C-4AE0-BB02-04252E47A433}" dt="2022-10-11T19:55:28.834" v="0" actId="47"/>
        <pc:sldMkLst>
          <pc:docMk/>
          <pc:sldMk cId="1735659575" sldId="379"/>
        </pc:sldMkLst>
      </pc:sldChg>
      <pc:sldChg chg="mod modShow">
        <pc:chgData name="Kathleen Webb" userId="cbb8dd05-48af-49e8-b1d0-c6b737c1bd12" providerId="ADAL" clId="{C7A1104A-F15C-4AE0-BB02-04252E47A433}" dt="2022-10-11T19:55:54.421" v="4" actId="729"/>
        <pc:sldMkLst>
          <pc:docMk/>
          <pc:sldMk cId="1831836233" sldId="391"/>
        </pc:sldMkLst>
      </pc:sldChg>
      <pc:sldChg chg="modSp mod modShow">
        <pc:chgData name="Kathleen Webb" userId="cbb8dd05-48af-49e8-b1d0-c6b737c1bd12" providerId="ADAL" clId="{C7A1104A-F15C-4AE0-BB02-04252E47A433}" dt="2022-10-12T08:01:06.827" v="1972" actId="14100"/>
        <pc:sldMkLst>
          <pc:docMk/>
          <pc:sldMk cId="2908064501" sldId="393"/>
        </pc:sldMkLst>
        <pc:spChg chg="mod">
          <ac:chgData name="Kathleen Webb" userId="cbb8dd05-48af-49e8-b1d0-c6b737c1bd12" providerId="ADAL" clId="{C7A1104A-F15C-4AE0-BB02-04252E47A433}" dt="2022-10-12T08:01:06.827" v="1972" actId="14100"/>
          <ac:spMkLst>
            <pc:docMk/>
            <pc:sldMk cId="2908064501" sldId="393"/>
            <ac:spMk id="7" creationId="{B7A3DBB4-E61A-41DB-AB0D-ECE0B2A2E82B}"/>
          </ac:spMkLst>
        </pc:spChg>
      </pc:sldChg>
      <pc:sldChg chg="addSp modSp add mod modAnim">
        <pc:chgData name="Kathleen Webb" userId="cbb8dd05-48af-49e8-b1d0-c6b737c1bd12" providerId="ADAL" clId="{C7A1104A-F15C-4AE0-BB02-04252E47A433}" dt="2022-10-11T20:10:57.020" v="295" actId="20577"/>
        <pc:sldMkLst>
          <pc:docMk/>
          <pc:sldMk cId="3092004859" sldId="396"/>
        </pc:sldMkLst>
        <pc:spChg chg="mod">
          <ac:chgData name="Kathleen Webb" userId="cbb8dd05-48af-49e8-b1d0-c6b737c1bd12" providerId="ADAL" clId="{C7A1104A-F15C-4AE0-BB02-04252E47A433}" dt="2022-10-11T20:10:57.020" v="295" actId="20577"/>
          <ac:spMkLst>
            <pc:docMk/>
            <pc:sldMk cId="3092004859" sldId="396"/>
            <ac:spMk id="2" creationId="{E494B74C-D6E9-8C47-B64D-4A7EA3FB90D0}"/>
          </ac:spMkLst>
        </pc:spChg>
        <pc:spChg chg="add mod">
          <ac:chgData name="Kathleen Webb" userId="cbb8dd05-48af-49e8-b1d0-c6b737c1bd12" providerId="ADAL" clId="{C7A1104A-F15C-4AE0-BB02-04252E47A433}" dt="2022-10-11T20:07:01.350" v="72" actId="1076"/>
          <ac:spMkLst>
            <pc:docMk/>
            <pc:sldMk cId="3092004859" sldId="396"/>
            <ac:spMk id="5" creationId="{56232837-6768-8844-BF05-97982BF45108}"/>
          </ac:spMkLst>
        </pc:spChg>
        <pc:spChg chg="add mod">
          <ac:chgData name="Kathleen Webb" userId="cbb8dd05-48af-49e8-b1d0-c6b737c1bd12" providerId="ADAL" clId="{C7A1104A-F15C-4AE0-BB02-04252E47A433}" dt="2022-10-11T20:07:01.350" v="72" actId="1076"/>
          <ac:spMkLst>
            <pc:docMk/>
            <pc:sldMk cId="3092004859" sldId="396"/>
            <ac:spMk id="6" creationId="{4AA26E05-D8F1-E105-7013-7BD0BF38B25E}"/>
          </ac:spMkLst>
        </pc:spChg>
        <pc:spChg chg="add mod">
          <ac:chgData name="Kathleen Webb" userId="cbb8dd05-48af-49e8-b1d0-c6b737c1bd12" providerId="ADAL" clId="{C7A1104A-F15C-4AE0-BB02-04252E47A433}" dt="2022-10-11T20:07:01.350" v="72" actId="1076"/>
          <ac:spMkLst>
            <pc:docMk/>
            <pc:sldMk cId="3092004859" sldId="396"/>
            <ac:spMk id="7" creationId="{8337C201-252B-63C5-F451-D6A04003D2F8}"/>
          </ac:spMkLst>
        </pc:spChg>
        <pc:spChg chg="add mod">
          <ac:chgData name="Kathleen Webb" userId="cbb8dd05-48af-49e8-b1d0-c6b737c1bd12" providerId="ADAL" clId="{C7A1104A-F15C-4AE0-BB02-04252E47A433}" dt="2022-10-11T20:07:01.350" v="72" actId="1076"/>
          <ac:spMkLst>
            <pc:docMk/>
            <pc:sldMk cId="3092004859" sldId="396"/>
            <ac:spMk id="8" creationId="{87839440-A196-A7A6-1DFE-D2ED227035DE}"/>
          </ac:spMkLst>
        </pc:spChg>
        <pc:spChg chg="add mod">
          <ac:chgData name="Kathleen Webb" userId="cbb8dd05-48af-49e8-b1d0-c6b737c1bd12" providerId="ADAL" clId="{C7A1104A-F15C-4AE0-BB02-04252E47A433}" dt="2022-10-11T20:07:01.350" v="72" actId="1076"/>
          <ac:spMkLst>
            <pc:docMk/>
            <pc:sldMk cId="3092004859" sldId="396"/>
            <ac:spMk id="9" creationId="{68765672-4500-27B4-9DA3-DBD9CD0E4BFB}"/>
          </ac:spMkLst>
        </pc:spChg>
        <pc:spChg chg="add mod">
          <ac:chgData name="Kathleen Webb" userId="cbb8dd05-48af-49e8-b1d0-c6b737c1bd12" providerId="ADAL" clId="{C7A1104A-F15C-4AE0-BB02-04252E47A433}" dt="2022-10-11T20:07:01.350" v="72" actId="1076"/>
          <ac:spMkLst>
            <pc:docMk/>
            <pc:sldMk cId="3092004859" sldId="396"/>
            <ac:spMk id="10" creationId="{12E06F81-1610-A67A-8939-7F135356AA44}"/>
          </ac:spMkLst>
        </pc:spChg>
        <pc:picChg chg="add mod">
          <ac:chgData name="Kathleen Webb" userId="cbb8dd05-48af-49e8-b1d0-c6b737c1bd12" providerId="ADAL" clId="{C7A1104A-F15C-4AE0-BB02-04252E47A433}" dt="2022-10-11T20:07:01.350" v="72" actId="1076"/>
          <ac:picMkLst>
            <pc:docMk/>
            <pc:sldMk cId="3092004859" sldId="396"/>
            <ac:picMk id="4" creationId="{F883F828-F012-A2EA-0639-57BEB20D49FB}"/>
          </ac:picMkLst>
        </pc:picChg>
      </pc:sldChg>
      <pc:sldChg chg="addSp delSp modSp add mod delAnim modAnim">
        <pc:chgData name="Kathleen Webb" userId="cbb8dd05-48af-49e8-b1d0-c6b737c1bd12" providerId="ADAL" clId="{C7A1104A-F15C-4AE0-BB02-04252E47A433}" dt="2022-10-11T20:11:01.843" v="296"/>
        <pc:sldMkLst>
          <pc:docMk/>
          <pc:sldMk cId="3905048651" sldId="397"/>
        </pc:sldMkLst>
        <pc:spChg chg="mod">
          <ac:chgData name="Kathleen Webb" userId="cbb8dd05-48af-49e8-b1d0-c6b737c1bd12" providerId="ADAL" clId="{C7A1104A-F15C-4AE0-BB02-04252E47A433}" dt="2022-10-11T20:11:01.843" v="296"/>
          <ac:spMkLst>
            <pc:docMk/>
            <pc:sldMk cId="3905048651" sldId="397"/>
            <ac:spMk id="2" creationId="{E494B74C-D6E9-8C47-B64D-4A7EA3FB90D0}"/>
          </ac:spMkLst>
        </pc:spChg>
        <pc:spChg chg="mod">
          <ac:chgData name="Kathleen Webb" userId="cbb8dd05-48af-49e8-b1d0-c6b737c1bd12" providerId="ADAL" clId="{C7A1104A-F15C-4AE0-BB02-04252E47A433}" dt="2022-10-11T20:07:23.276" v="93" actId="1035"/>
          <ac:spMkLst>
            <pc:docMk/>
            <pc:sldMk cId="3905048651" sldId="397"/>
            <ac:spMk id="5" creationId="{56232837-6768-8844-BF05-97982BF45108}"/>
          </ac:spMkLst>
        </pc:spChg>
        <pc:spChg chg="mod">
          <ac:chgData name="Kathleen Webb" userId="cbb8dd05-48af-49e8-b1d0-c6b737c1bd12" providerId="ADAL" clId="{C7A1104A-F15C-4AE0-BB02-04252E47A433}" dt="2022-10-11T20:08:18.052" v="128" actId="1037"/>
          <ac:spMkLst>
            <pc:docMk/>
            <pc:sldMk cId="3905048651" sldId="397"/>
            <ac:spMk id="6" creationId="{4AA26E05-D8F1-E105-7013-7BD0BF38B25E}"/>
          </ac:spMkLst>
        </pc:spChg>
        <pc:spChg chg="del">
          <ac:chgData name="Kathleen Webb" userId="cbb8dd05-48af-49e8-b1d0-c6b737c1bd12" providerId="ADAL" clId="{C7A1104A-F15C-4AE0-BB02-04252E47A433}" dt="2022-10-11T20:07:42.933" v="114" actId="478"/>
          <ac:spMkLst>
            <pc:docMk/>
            <pc:sldMk cId="3905048651" sldId="397"/>
            <ac:spMk id="7" creationId="{8337C201-252B-63C5-F451-D6A04003D2F8}"/>
          </ac:spMkLst>
        </pc:spChg>
        <pc:spChg chg="del mod">
          <ac:chgData name="Kathleen Webb" userId="cbb8dd05-48af-49e8-b1d0-c6b737c1bd12" providerId="ADAL" clId="{C7A1104A-F15C-4AE0-BB02-04252E47A433}" dt="2022-10-11T20:07:45.490" v="116" actId="478"/>
          <ac:spMkLst>
            <pc:docMk/>
            <pc:sldMk cId="3905048651" sldId="397"/>
            <ac:spMk id="8" creationId="{87839440-A196-A7A6-1DFE-D2ED227035DE}"/>
          </ac:spMkLst>
        </pc:spChg>
        <pc:spChg chg="del">
          <ac:chgData name="Kathleen Webb" userId="cbb8dd05-48af-49e8-b1d0-c6b737c1bd12" providerId="ADAL" clId="{C7A1104A-F15C-4AE0-BB02-04252E47A433}" dt="2022-10-11T20:07:47.207" v="117" actId="478"/>
          <ac:spMkLst>
            <pc:docMk/>
            <pc:sldMk cId="3905048651" sldId="397"/>
            <ac:spMk id="9" creationId="{68765672-4500-27B4-9DA3-DBD9CD0E4BFB}"/>
          </ac:spMkLst>
        </pc:spChg>
        <pc:spChg chg="del">
          <ac:chgData name="Kathleen Webb" userId="cbb8dd05-48af-49e8-b1d0-c6b737c1bd12" providerId="ADAL" clId="{C7A1104A-F15C-4AE0-BB02-04252E47A433}" dt="2022-10-11T20:07:50.016" v="118" actId="478"/>
          <ac:spMkLst>
            <pc:docMk/>
            <pc:sldMk cId="3905048651" sldId="397"/>
            <ac:spMk id="10" creationId="{12E06F81-1610-A67A-8939-7F135356AA44}"/>
          </ac:spMkLst>
        </pc:spChg>
        <pc:spChg chg="add mod">
          <ac:chgData name="Kathleen Webb" userId="cbb8dd05-48af-49e8-b1d0-c6b737c1bd12" providerId="ADAL" clId="{C7A1104A-F15C-4AE0-BB02-04252E47A433}" dt="2022-10-11T20:08:22.266" v="129" actId="1035"/>
          <ac:spMkLst>
            <pc:docMk/>
            <pc:sldMk cId="3905048651" sldId="397"/>
            <ac:spMk id="12" creationId="{B8AE6622-3112-7701-1785-1A52C7AFACD1}"/>
          </ac:spMkLst>
        </pc:spChg>
        <pc:spChg chg="add mod">
          <ac:chgData name="Kathleen Webb" userId="cbb8dd05-48af-49e8-b1d0-c6b737c1bd12" providerId="ADAL" clId="{C7A1104A-F15C-4AE0-BB02-04252E47A433}" dt="2022-10-11T20:08:22.266" v="129" actId="1035"/>
          <ac:spMkLst>
            <pc:docMk/>
            <pc:sldMk cId="3905048651" sldId="397"/>
            <ac:spMk id="13" creationId="{1B8AF1F8-4B95-61C1-C50E-0FD1D61DC238}"/>
          </ac:spMkLst>
        </pc:spChg>
        <pc:spChg chg="add mod">
          <ac:chgData name="Kathleen Webb" userId="cbb8dd05-48af-49e8-b1d0-c6b737c1bd12" providerId="ADAL" clId="{C7A1104A-F15C-4AE0-BB02-04252E47A433}" dt="2022-10-11T20:08:27.420" v="131" actId="1076"/>
          <ac:spMkLst>
            <pc:docMk/>
            <pc:sldMk cId="3905048651" sldId="397"/>
            <ac:spMk id="14" creationId="{4D059516-90BA-3356-58D5-6E8A4C0C8437}"/>
          </ac:spMkLst>
        </pc:spChg>
        <pc:spChg chg="add mod">
          <ac:chgData name="Kathleen Webb" userId="cbb8dd05-48af-49e8-b1d0-c6b737c1bd12" providerId="ADAL" clId="{C7A1104A-F15C-4AE0-BB02-04252E47A433}" dt="2022-10-11T20:08:52.988" v="154" actId="1035"/>
          <ac:spMkLst>
            <pc:docMk/>
            <pc:sldMk cId="3905048651" sldId="397"/>
            <ac:spMk id="15" creationId="{3A148C56-EE37-C0F5-3209-9430F7CD71CC}"/>
          </ac:spMkLst>
        </pc:spChg>
        <pc:spChg chg="add mod">
          <ac:chgData name="Kathleen Webb" userId="cbb8dd05-48af-49e8-b1d0-c6b737c1bd12" providerId="ADAL" clId="{C7A1104A-F15C-4AE0-BB02-04252E47A433}" dt="2022-10-11T20:09:00.553" v="163" actId="1038"/>
          <ac:spMkLst>
            <pc:docMk/>
            <pc:sldMk cId="3905048651" sldId="397"/>
            <ac:spMk id="16" creationId="{B64D2F04-06E3-A950-2C17-2C804B30BCE3}"/>
          </ac:spMkLst>
        </pc:spChg>
        <pc:spChg chg="add mod">
          <ac:chgData name="Kathleen Webb" userId="cbb8dd05-48af-49e8-b1d0-c6b737c1bd12" providerId="ADAL" clId="{C7A1104A-F15C-4AE0-BB02-04252E47A433}" dt="2022-10-11T20:09:12" v="174" actId="20577"/>
          <ac:spMkLst>
            <pc:docMk/>
            <pc:sldMk cId="3905048651" sldId="397"/>
            <ac:spMk id="17" creationId="{F2004C97-D3A5-115D-417C-5EEA6B62C6AC}"/>
          </ac:spMkLst>
        </pc:spChg>
        <pc:spChg chg="add mod">
          <ac:chgData name="Kathleen Webb" userId="cbb8dd05-48af-49e8-b1d0-c6b737c1bd12" providerId="ADAL" clId="{C7A1104A-F15C-4AE0-BB02-04252E47A433}" dt="2022-10-11T20:09:32.266" v="194" actId="1076"/>
          <ac:spMkLst>
            <pc:docMk/>
            <pc:sldMk cId="3905048651" sldId="397"/>
            <ac:spMk id="18" creationId="{3F13E95D-E1DB-B9EC-1035-DBB64D8BF628}"/>
          </ac:spMkLst>
        </pc:spChg>
        <pc:spChg chg="add mod">
          <ac:chgData name="Kathleen Webb" userId="cbb8dd05-48af-49e8-b1d0-c6b737c1bd12" providerId="ADAL" clId="{C7A1104A-F15C-4AE0-BB02-04252E47A433}" dt="2022-10-11T20:09:42.120" v="206" actId="1036"/>
          <ac:spMkLst>
            <pc:docMk/>
            <pc:sldMk cId="3905048651" sldId="397"/>
            <ac:spMk id="19" creationId="{7099ABA1-F41B-C4B9-F485-0B5188FCB6C8}"/>
          </ac:spMkLst>
        </pc:spChg>
        <pc:spChg chg="add mod">
          <ac:chgData name="Kathleen Webb" userId="cbb8dd05-48af-49e8-b1d0-c6b737c1bd12" providerId="ADAL" clId="{C7A1104A-F15C-4AE0-BB02-04252E47A433}" dt="2022-10-11T20:10:05.259" v="241" actId="1036"/>
          <ac:spMkLst>
            <pc:docMk/>
            <pc:sldMk cId="3905048651" sldId="397"/>
            <ac:spMk id="20" creationId="{BDB07A70-0B3C-A3F3-0B78-C44606CBF8FA}"/>
          </ac:spMkLst>
        </pc:spChg>
        <pc:spChg chg="add mod">
          <ac:chgData name="Kathleen Webb" userId="cbb8dd05-48af-49e8-b1d0-c6b737c1bd12" providerId="ADAL" clId="{C7A1104A-F15C-4AE0-BB02-04252E47A433}" dt="2022-10-11T20:10:13.389" v="247" actId="20577"/>
          <ac:spMkLst>
            <pc:docMk/>
            <pc:sldMk cId="3905048651" sldId="397"/>
            <ac:spMk id="21" creationId="{2D412476-BACB-2CD3-1AA3-D3D4EA013C61}"/>
          </ac:spMkLst>
        </pc:spChg>
        <pc:spChg chg="add mod">
          <ac:chgData name="Kathleen Webb" userId="cbb8dd05-48af-49e8-b1d0-c6b737c1bd12" providerId="ADAL" clId="{C7A1104A-F15C-4AE0-BB02-04252E47A433}" dt="2022-10-11T20:10:44.760" v="281" actId="1037"/>
          <ac:spMkLst>
            <pc:docMk/>
            <pc:sldMk cId="3905048651" sldId="397"/>
            <ac:spMk id="22" creationId="{58DF1CD8-4C3D-EDB2-13E1-E5CE00738CF7}"/>
          </ac:spMkLst>
        </pc:spChg>
        <pc:picChg chg="del">
          <ac:chgData name="Kathleen Webb" userId="cbb8dd05-48af-49e8-b1d0-c6b737c1bd12" providerId="ADAL" clId="{C7A1104A-F15C-4AE0-BB02-04252E47A433}" dt="2022-10-11T20:06:21.516" v="69" actId="478"/>
          <ac:picMkLst>
            <pc:docMk/>
            <pc:sldMk cId="3905048651" sldId="397"/>
            <ac:picMk id="4" creationId="{F883F828-F012-A2EA-0639-57BEB20D49FB}"/>
          </ac:picMkLst>
        </pc:picChg>
        <pc:picChg chg="add mod ord">
          <ac:chgData name="Kathleen Webb" userId="cbb8dd05-48af-49e8-b1d0-c6b737c1bd12" providerId="ADAL" clId="{C7A1104A-F15C-4AE0-BB02-04252E47A433}" dt="2022-10-11T20:08:50.561" v="153" actId="1036"/>
          <ac:picMkLst>
            <pc:docMk/>
            <pc:sldMk cId="3905048651" sldId="397"/>
            <ac:picMk id="11" creationId="{161BDFE1-9B49-42C4-FCBE-77F73B24E9DE}"/>
          </ac:picMkLst>
        </pc:picChg>
      </pc:sldChg>
      <pc:sldChg chg="addSp delSp modSp add mod delAnim modAnim">
        <pc:chgData name="Kathleen Webb" userId="cbb8dd05-48af-49e8-b1d0-c6b737c1bd12" providerId="ADAL" clId="{C7A1104A-F15C-4AE0-BB02-04252E47A433}" dt="2022-10-11T20:13:09.428" v="322" actId="14100"/>
        <pc:sldMkLst>
          <pc:docMk/>
          <pc:sldMk cId="1990722954" sldId="398"/>
        </pc:sldMkLst>
        <pc:spChg chg="mod">
          <ac:chgData name="Kathleen Webb" userId="cbb8dd05-48af-49e8-b1d0-c6b737c1bd12" providerId="ADAL" clId="{C7A1104A-F15C-4AE0-BB02-04252E47A433}" dt="2022-10-11T20:11:04.504" v="297"/>
          <ac:spMkLst>
            <pc:docMk/>
            <pc:sldMk cId="1990722954" sldId="398"/>
            <ac:spMk id="2" creationId="{E494B74C-D6E9-8C47-B64D-4A7EA3FB90D0}"/>
          </ac:spMkLst>
        </pc:spChg>
        <pc:spChg chg="del">
          <ac:chgData name="Kathleen Webb" userId="cbb8dd05-48af-49e8-b1d0-c6b737c1bd12" providerId="ADAL" clId="{C7A1104A-F15C-4AE0-BB02-04252E47A433}" dt="2022-10-11T20:12:46.923" v="315" actId="478"/>
          <ac:spMkLst>
            <pc:docMk/>
            <pc:sldMk cId="1990722954" sldId="398"/>
            <ac:spMk id="5" creationId="{56232837-6768-8844-BF05-97982BF45108}"/>
          </ac:spMkLst>
        </pc:spChg>
        <pc:spChg chg="del">
          <ac:chgData name="Kathleen Webb" userId="cbb8dd05-48af-49e8-b1d0-c6b737c1bd12" providerId="ADAL" clId="{C7A1104A-F15C-4AE0-BB02-04252E47A433}" dt="2022-10-11T20:12:46.923" v="315" actId="478"/>
          <ac:spMkLst>
            <pc:docMk/>
            <pc:sldMk cId="1990722954" sldId="398"/>
            <ac:spMk id="6" creationId="{4AA26E05-D8F1-E105-7013-7BD0BF38B25E}"/>
          </ac:spMkLst>
        </pc:spChg>
        <pc:spChg chg="del">
          <ac:chgData name="Kathleen Webb" userId="cbb8dd05-48af-49e8-b1d0-c6b737c1bd12" providerId="ADAL" clId="{C7A1104A-F15C-4AE0-BB02-04252E47A433}" dt="2022-10-11T20:12:46.923" v="315" actId="478"/>
          <ac:spMkLst>
            <pc:docMk/>
            <pc:sldMk cId="1990722954" sldId="398"/>
            <ac:spMk id="12" creationId="{B8AE6622-3112-7701-1785-1A52C7AFACD1}"/>
          </ac:spMkLst>
        </pc:spChg>
        <pc:spChg chg="del">
          <ac:chgData name="Kathleen Webb" userId="cbb8dd05-48af-49e8-b1d0-c6b737c1bd12" providerId="ADAL" clId="{C7A1104A-F15C-4AE0-BB02-04252E47A433}" dt="2022-10-11T20:12:21.483" v="309" actId="478"/>
          <ac:spMkLst>
            <pc:docMk/>
            <pc:sldMk cId="1990722954" sldId="398"/>
            <ac:spMk id="13" creationId="{1B8AF1F8-4B95-61C1-C50E-0FD1D61DC238}"/>
          </ac:spMkLst>
        </pc:spChg>
        <pc:spChg chg="del">
          <ac:chgData name="Kathleen Webb" userId="cbb8dd05-48af-49e8-b1d0-c6b737c1bd12" providerId="ADAL" clId="{C7A1104A-F15C-4AE0-BB02-04252E47A433}" dt="2022-10-11T20:12:21.483" v="309" actId="478"/>
          <ac:spMkLst>
            <pc:docMk/>
            <pc:sldMk cId="1990722954" sldId="398"/>
            <ac:spMk id="14" creationId="{4D059516-90BA-3356-58D5-6E8A4C0C8437}"/>
          </ac:spMkLst>
        </pc:spChg>
        <pc:spChg chg="del">
          <ac:chgData name="Kathleen Webb" userId="cbb8dd05-48af-49e8-b1d0-c6b737c1bd12" providerId="ADAL" clId="{C7A1104A-F15C-4AE0-BB02-04252E47A433}" dt="2022-10-11T20:12:21.483" v="309" actId="478"/>
          <ac:spMkLst>
            <pc:docMk/>
            <pc:sldMk cId="1990722954" sldId="398"/>
            <ac:spMk id="15" creationId="{3A148C56-EE37-C0F5-3209-9430F7CD71CC}"/>
          </ac:spMkLst>
        </pc:spChg>
        <pc:spChg chg="del">
          <ac:chgData name="Kathleen Webb" userId="cbb8dd05-48af-49e8-b1d0-c6b737c1bd12" providerId="ADAL" clId="{C7A1104A-F15C-4AE0-BB02-04252E47A433}" dt="2022-10-11T20:12:21.483" v="309" actId="478"/>
          <ac:spMkLst>
            <pc:docMk/>
            <pc:sldMk cId="1990722954" sldId="398"/>
            <ac:spMk id="16" creationId="{B64D2F04-06E3-A950-2C17-2C804B30BCE3}"/>
          </ac:spMkLst>
        </pc:spChg>
        <pc:spChg chg="del">
          <ac:chgData name="Kathleen Webb" userId="cbb8dd05-48af-49e8-b1d0-c6b737c1bd12" providerId="ADAL" clId="{C7A1104A-F15C-4AE0-BB02-04252E47A433}" dt="2022-10-11T20:12:21.483" v="309" actId="478"/>
          <ac:spMkLst>
            <pc:docMk/>
            <pc:sldMk cId="1990722954" sldId="398"/>
            <ac:spMk id="17" creationId="{F2004C97-D3A5-115D-417C-5EEA6B62C6AC}"/>
          </ac:spMkLst>
        </pc:spChg>
        <pc:spChg chg="del">
          <ac:chgData name="Kathleen Webb" userId="cbb8dd05-48af-49e8-b1d0-c6b737c1bd12" providerId="ADAL" clId="{C7A1104A-F15C-4AE0-BB02-04252E47A433}" dt="2022-10-11T20:12:21.483" v="309" actId="478"/>
          <ac:spMkLst>
            <pc:docMk/>
            <pc:sldMk cId="1990722954" sldId="398"/>
            <ac:spMk id="18" creationId="{3F13E95D-E1DB-B9EC-1035-DBB64D8BF628}"/>
          </ac:spMkLst>
        </pc:spChg>
        <pc:spChg chg="del">
          <ac:chgData name="Kathleen Webb" userId="cbb8dd05-48af-49e8-b1d0-c6b737c1bd12" providerId="ADAL" clId="{C7A1104A-F15C-4AE0-BB02-04252E47A433}" dt="2022-10-11T20:12:21.483" v="309" actId="478"/>
          <ac:spMkLst>
            <pc:docMk/>
            <pc:sldMk cId="1990722954" sldId="398"/>
            <ac:spMk id="19" creationId="{7099ABA1-F41B-C4B9-F485-0B5188FCB6C8}"/>
          </ac:spMkLst>
        </pc:spChg>
        <pc:spChg chg="del">
          <ac:chgData name="Kathleen Webb" userId="cbb8dd05-48af-49e8-b1d0-c6b737c1bd12" providerId="ADAL" clId="{C7A1104A-F15C-4AE0-BB02-04252E47A433}" dt="2022-10-11T20:12:21.483" v="309" actId="478"/>
          <ac:spMkLst>
            <pc:docMk/>
            <pc:sldMk cId="1990722954" sldId="398"/>
            <ac:spMk id="20" creationId="{BDB07A70-0B3C-A3F3-0B78-C44606CBF8FA}"/>
          </ac:spMkLst>
        </pc:spChg>
        <pc:spChg chg="del">
          <ac:chgData name="Kathleen Webb" userId="cbb8dd05-48af-49e8-b1d0-c6b737c1bd12" providerId="ADAL" clId="{C7A1104A-F15C-4AE0-BB02-04252E47A433}" dt="2022-10-11T20:12:21.483" v="309" actId="478"/>
          <ac:spMkLst>
            <pc:docMk/>
            <pc:sldMk cId="1990722954" sldId="398"/>
            <ac:spMk id="21" creationId="{2D412476-BACB-2CD3-1AA3-D3D4EA013C61}"/>
          </ac:spMkLst>
        </pc:spChg>
        <pc:spChg chg="del">
          <ac:chgData name="Kathleen Webb" userId="cbb8dd05-48af-49e8-b1d0-c6b737c1bd12" providerId="ADAL" clId="{C7A1104A-F15C-4AE0-BB02-04252E47A433}" dt="2022-10-11T20:12:21.483" v="309" actId="478"/>
          <ac:spMkLst>
            <pc:docMk/>
            <pc:sldMk cId="1990722954" sldId="398"/>
            <ac:spMk id="22" creationId="{58DF1CD8-4C3D-EDB2-13E1-E5CE00738CF7}"/>
          </ac:spMkLst>
        </pc:spChg>
        <pc:picChg chg="add mod ord">
          <ac:chgData name="Kathleen Webb" userId="cbb8dd05-48af-49e8-b1d0-c6b737c1bd12" providerId="ADAL" clId="{C7A1104A-F15C-4AE0-BB02-04252E47A433}" dt="2022-10-11T20:12:44.425" v="314" actId="167"/>
          <ac:picMkLst>
            <pc:docMk/>
            <pc:sldMk cId="1990722954" sldId="398"/>
            <ac:picMk id="4" creationId="{6E7E1F67-38DC-96A2-BDDD-FFF991C2B65E}"/>
          </ac:picMkLst>
        </pc:picChg>
        <pc:picChg chg="add del mod">
          <ac:chgData name="Kathleen Webb" userId="cbb8dd05-48af-49e8-b1d0-c6b737c1bd12" providerId="ADAL" clId="{C7A1104A-F15C-4AE0-BB02-04252E47A433}" dt="2022-10-11T20:12:10.996" v="306" actId="478"/>
          <ac:picMkLst>
            <pc:docMk/>
            <pc:sldMk cId="1990722954" sldId="398"/>
            <ac:picMk id="8" creationId="{BDAFDC9D-3FDB-E4F9-24DF-3FAB4058EB68}"/>
          </ac:picMkLst>
        </pc:picChg>
        <pc:picChg chg="del">
          <ac:chgData name="Kathleen Webb" userId="cbb8dd05-48af-49e8-b1d0-c6b737c1bd12" providerId="ADAL" clId="{C7A1104A-F15C-4AE0-BB02-04252E47A433}" dt="2022-10-11T20:11:10.288" v="298" actId="478"/>
          <ac:picMkLst>
            <pc:docMk/>
            <pc:sldMk cId="1990722954" sldId="398"/>
            <ac:picMk id="11" creationId="{161BDFE1-9B49-42C4-FCBE-77F73B24E9DE}"/>
          </ac:picMkLst>
        </pc:picChg>
        <pc:cxnChg chg="add mod">
          <ac:chgData name="Kathleen Webb" userId="cbb8dd05-48af-49e8-b1d0-c6b737c1bd12" providerId="ADAL" clId="{C7A1104A-F15C-4AE0-BB02-04252E47A433}" dt="2022-10-11T20:12:55.204" v="316" actId="14100"/>
          <ac:cxnSpMkLst>
            <pc:docMk/>
            <pc:sldMk cId="1990722954" sldId="398"/>
            <ac:cxnSpMk id="10" creationId="{0843D2DE-26CD-9675-A467-BD67F0D6E318}"/>
          </ac:cxnSpMkLst>
        </pc:cxnChg>
        <pc:cxnChg chg="add mod">
          <ac:chgData name="Kathleen Webb" userId="cbb8dd05-48af-49e8-b1d0-c6b737c1bd12" providerId="ADAL" clId="{C7A1104A-F15C-4AE0-BB02-04252E47A433}" dt="2022-10-11T20:13:00.139" v="318" actId="1076"/>
          <ac:cxnSpMkLst>
            <pc:docMk/>
            <pc:sldMk cId="1990722954" sldId="398"/>
            <ac:cxnSpMk id="24" creationId="{C11C351B-6802-9390-A717-8016E193F044}"/>
          </ac:cxnSpMkLst>
        </pc:cxnChg>
        <pc:cxnChg chg="add mod">
          <ac:chgData name="Kathleen Webb" userId="cbb8dd05-48af-49e8-b1d0-c6b737c1bd12" providerId="ADAL" clId="{C7A1104A-F15C-4AE0-BB02-04252E47A433}" dt="2022-10-11T20:13:09.428" v="322" actId="14100"/>
          <ac:cxnSpMkLst>
            <pc:docMk/>
            <pc:sldMk cId="1990722954" sldId="398"/>
            <ac:cxnSpMk id="25" creationId="{A7E02D29-3573-E7E1-5247-4262CE43BFBB}"/>
          </ac:cxnSpMkLst>
        </pc:cxnChg>
      </pc:sldChg>
      <pc:sldChg chg="addSp delSp modSp add mod delAnim modAnim">
        <pc:chgData name="Kathleen Webb" userId="cbb8dd05-48af-49e8-b1d0-c6b737c1bd12" providerId="ADAL" clId="{C7A1104A-F15C-4AE0-BB02-04252E47A433}" dt="2022-10-11T20:22:40.739" v="574" actId="1036"/>
        <pc:sldMkLst>
          <pc:docMk/>
          <pc:sldMk cId="3194384033" sldId="399"/>
        </pc:sldMkLst>
        <pc:spChg chg="add mod">
          <ac:chgData name="Kathleen Webb" userId="cbb8dd05-48af-49e8-b1d0-c6b737c1bd12" providerId="ADAL" clId="{C7A1104A-F15C-4AE0-BB02-04252E47A433}" dt="2022-10-11T20:16:43.712" v="463" actId="1076"/>
          <ac:spMkLst>
            <pc:docMk/>
            <pc:sldMk cId="3194384033" sldId="399"/>
            <ac:spMk id="3" creationId="{9A084044-C922-B497-65F2-B1BAC20D9676}"/>
          </ac:spMkLst>
        </pc:spChg>
        <pc:spChg chg="mod">
          <ac:chgData name="Kathleen Webb" userId="cbb8dd05-48af-49e8-b1d0-c6b737c1bd12" providerId="ADAL" clId="{C7A1104A-F15C-4AE0-BB02-04252E47A433}" dt="2022-10-11T20:16:24.351" v="458" actId="1076"/>
          <ac:spMkLst>
            <pc:docMk/>
            <pc:sldMk cId="3194384033" sldId="399"/>
            <ac:spMk id="5" creationId="{56232837-6768-8844-BF05-97982BF45108}"/>
          </ac:spMkLst>
        </pc:spChg>
        <pc:spChg chg="mod">
          <ac:chgData name="Kathleen Webb" userId="cbb8dd05-48af-49e8-b1d0-c6b737c1bd12" providerId="ADAL" clId="{C7A1104A-F15C-4AE0-BB02-04252E47A433}" dt="2022-10-11T20:19:34.893" v="502" actId="1036"/>
          <ac:spMkLst>
            <pc:docMk/>
            <pc:sldMk cId="3194384033" sldId="399"/>
            <ac:spMk id="6" creationId="{4AA26E05-D8F1-E105-7013-7BD0BF38B25E}"/>
          </ac:spMkLst>
        </pc:spChg>
        <pc:spChg chg="add mod">
          <ac:chgData name="Kathleen Webb" userId="cbb8dd05-48af-49e8-b1d0-c6b737c1bd12" providerId="ADAL" clId="{C7A1104A-F15C-4AE0-BB02-04252E47A433}" dt="2022-10-11T20:20:41.450" v="533" actId="122"/>
          <ac:spMkLst>
            <pc:docMk/>
            <pc:sldMk cId="3194384033" sldId="399"/>
            <ac:spMk id="7" creationId="{DC5CC7AD-C489-17E5-DF53-43EB2924A423}"/>
          </ac:spMkLst>
        </pc:spChg>
        <pc:spChg chg="add mod">
          <ac:chgData name="Kathleen Webb" userId="cbb8dd05-48af-49e8-b1d0-c6b737c1bd12" providerId="ADAL" clId="{C7A1104A-F15C-4AE0-BB02-04252E47A433}" dt="2022-10-11T20:21:54.422" v="569" actId="1038"/>
          <ac:spMkLst>
            <pc:docMk/>
            <pc:sldMk cId="3194384033" sldId="399"/>
            <ac:spMk id="11" creationId="{59002840-0263-7C1E-D432-E925E5052FC5}"/>
          </ac:spMkLst>
        </pc:spChg>
        <pc:spChg chg="del">
          <ac:chgData name="Kathleen Webb" userId="cbb8dd05-48af-49e8-b1d0-c6b737c1bd12" providerId="ADAL" clId="{C7A1104A-F15C-4AE0-BB02-04252E47A433}" dt="2022-10-11T20:16:28.792" v="459" actId="478"/>
          <ac:spMkLst>
            <pc:docMk/>
            <pc:sldMk cId="3194384033" sldId="399"/>
            <ac:spMk id="12" creationId="{B8AE6622-3112-7701-1785-1A52C7AFACD1}"/>
          </ac:spMkLst>
        </pc:spChg>
        <pc:spChg chg="del mod">
          <ac:chgData name="Kathleen Webb" userId="cbb8dd05-48af-49e8-b1d0-c6b737c1bd12" providerId="ADAL" clId="{C7A1104A-F15C-4AE0-BB02-04252E47A433}" dt="2022-10-11T20:14:20.694" v="365" actId="478"/>
          <ac:spMkLst>
            <pc:docMk/>
            <pc:sldMk cId="3194384033" sldId="399"/>
            <ac:spMk id="13" creationId="{1B8AF1F8-4B95-61C1-C50E-0FD1D61DC238}"/>
          </ac:spMkLst>
        </pc:spChg>
        <pc:spChg chg="mod">
          <ac:chgData name="Kathleen Webb" userId="cbb8dd05-48af-49e8-b1d0-c6b737c1bd12" providerId="ADAL" clId="{C7A1104A-F15C-4AE0-BB02-04252E47A433}" dt="2022-10-11T20:16:36.535" v="461" actId="1076"/>
          <ac:spMkLst>
            <pc:docMk/>
            <pc:sldMk cId="3194384033" sldId="399"/>
            <ac:spMk id="14" creationId="{4D059516-90BA-3356-58D5-6E8A4C0C8437}"/>
          </ac:spMkLst>
        </pc:spChg>
        <pc:spChg chg="mod">
          <ac:chgData name="Kathleen Webb" userId="cbb8dd05-48af-49e8-b1d0-c6b737c1bd12" providerId="ADAL" clId="{C7A1104A-F15C-4AE0-BB02-04252E47A433}" dt="2022-10-11T20:19:55.475" v="510" actId="14100"/>
          <ac:spMkLst>
            <pc:docMk/>
            <pc:sldMk cId="3194384033" sldId="399"/>
            <ac:spMk id="15" creationId="{3A148C56-EE37-C0F5-3209-9430F7CD71CC}"/>
          </ac:spMkLst>
        </pc:spChg>
        <pc:spChg chg="mod">
          <ac:chgData name="Kathleen Webb" userId="cbb8dd05-48af-49e8-b1d0-c6b737c1bd12" providerId="ADAL" clId="{C7A1104A-F15C-4AE0-BB02-04252E47A433}" dt="2022-10-11T20:19:58.315" v="511" actId="1076"/>
          <ac:spMkLst>
            <pc:docMk/>
            <pc:sldMk cId="3194384033" sldId="399"/>
            <ac:spMk id="16" creationId="{B64D2F04-06E3-A950-2C17-2C804B30BCE3}"/>
          </ac:spMkLst>
        </pc:spChg>
        <pc:spChg chg="mod">
          <ac:chgData name="Kathleen Webb" userId="cbb8dd05-48af-49e8-b1d0-c6b737c1bd12" providerId="ADAL" clId="{C7A1104A-F15C-4AE0-BB02-04252E47A433}" dt="2022-10-11T20:16:55.260" v="471" actId="1036"/>
          <ac:spMkLst>
            <pc:docMk/>
            <pc:sldMk cId="3194384033" sldId="399"/>
            <ac:spMk id="17" creationId="{F2004C97-D3A5-115D-417C-5EEA6B62C6AC}"/>
          </ac:spMkLst>
        </pc:spChg>
        <pc:spChg chg="mod">
          <ac:chgData name="Kathleen Webb" userId="cbb8dd05-48af-49e8-b1d0-c6b737c1bd12" providerId="ADAL" clId="{C7A1104A-F15C-4AE0-BB02-04252E47A433}" dt="2022-10-11T20:20:07.984" v="516" actId="1037"/>
          <ac:spMkLst>
            <pc:docMk/>
            <pc:sldMk cId="3194384033" sldId="399"/>
            <ac:spMk id="18" creationId="{3F13E95D-E1DB-B9EC-1035-DBB64D8BF628}"/>
          </ac:spMkLst>
        </pc:spChg>
        <pc:spChg chg="del">
          <ac:chgData name="Kathleen Webb" userId="cbb8dd05-48af-49e8-b1d0-c6b737c1bd12" providerId="ADAL" clId="{C7A1104A-F15C-4AE0-BB02-04252E47A433}" dt="2022-10-11T20:13:51.261" v="336" actId="478"/>
          <ac:spMkLst>
            <pc:docMk/>
            <pc:sldMk cId="3194384033" sldId="399"/>
            <ac:spMk id="19" creationId="{7099ABA1-F41B-C4B9-F485-0B5188FCB6C8}"/>
          </ac:spMkLst>
        </pc:spChg>
        <pc:spChg chg="del">
          <ac:chgData name="Kathleen Webb" userId="cbb8dd05-48af-49e8-b1d0-c6b737c1bd12" providerId="ADAL" clId="{C7A1104A-F15C-4AE0-BB02-04252E47A433}" dt="2022-10-11T20:13:52.612" v="337" actId="478"/>
          <ac:spMkLst>
            <pc:docMk/>
            <pc:sldMk cId="3194384033" sldId="399"/>
            <ac:spMk id="20" creationId="{BDB07A70-0B3C-A3F3-0B78-C44606CBF8FA}"/>
          </ac:spMkLst>
        </pc:spChg>
        <pc:spChg chg="del">
          <ac:chgData name="Kathleen Webb" userId="cbb8dd05-48af-49e8-b1d0-c6b737c1bd12" providerId="ADAL" clId="{C7A1104A-F15C-4AE0-BB02-04252E47A433}" dt="2022-10-11T20:13:49.689" v="335" actId="478"/>
          <ac:spMkLst>
            <pc:docMk/>
            <pc:sldMk cId="3194384033" sldId="399"/>
            <ac:spMk id="21" creationId="{2D412476-BACB-2CD3-1AA3-D3D4EA013C61}"/>
          </ac:spMkLst>
        </pc:spChg>
        <pc:spChg chg="del">
          <ac:chgData name="Kathleen Webb" userId="cbb8dd05-48af-49e8-b1d0-c6b737c1bd12" providerId="ADAL" clId="{C7A1104A-F15C-4AE0-BB02-04252E47A433}" dt="2022-10-11T20:13:48.150" v="334" actId="478"/>
          <ac:spMkLst>
            <pc:docMk/>
            <pc:sldMk cId="3194384033" sldId="399"/>
            <ac:spMk id="22" creationId="{58DF1CD8-4C3D-EDB2-13E1-E5CE00738CF7}"/>
          </ac:spMkLst>
        </pc:spChg>
        <pc:picChg chg="del">
          <ac:chgData name="Kathleen Webb" userId="cbb8dd05-48af-49e8-b1d0-c6b737c1bd12" providerId="ADAL" clId="{C7A1104A-F15C-4AE0-BB02-04252E47A433}" dt="2022-10-11T20:12:15.785" v="308" actId="478"/>
          <ac:picMkLst>
            <pc:docMk/>
            <pc:sldMk cId="3194384033" sldId="399"/>
            <ac:picMk id="4" creationId="{6E7E1F67-38DC-96A2-BDDD-FFF991C2B65E}"/>
          </ac:picMkLst>
        </pc:picChg>
        <pc:picChg chg="del mod ord">
          <ac:chgData name="Kathleen Webb" userId="cbb8dd05-48af-49e8-b1d0-c6b737c1bd12" providerId="ADAL" clId="{C7A1104A-F15C-4AE0-BB02-04252E47A433}" dt="2022-10-11T20:19:03.548" v="483" actId="478"/>
          <ac:picMkLst>
            <pc:docMk/>
            <pc:sldMk cId="3194384033" sldId="399"/>
            <ac:picMk id="8" creationId="{BDAFDC9D-3FDB-E4F9-24DF-3FAB4058EB68}"/>
          </ac:picMkLst>
        </pc:picChg>
        <pc:picChg chg="add del mod ord">
          <ac:chgData name="Kathleen Webb" userId="cbb8dd05-48af-49e8-b1d0-c6b737c1bd12" providerId="ADAL" clId="{C7A1104A-F15C-4AE0-BB02-04252E47A433}" dt="2022-10-11T20:21:25.790" v="556" actId="478"/>
          <ac:picMkLst>
            <pc:docMk/>
            <pc:sldMk cId="3194384033" sldId="399"/>
            <ac:picMk id="10" creationId="{59A01FC2-DA02-F09E-1403-A503F1458403}"/>
          </ac:picMkLst>
        </pc:picChg>
        <pc:picChg chg="add mod ord modCrop">
          <ac:chgData name="Kathleen Webb" userId="cbb8dd05-48af-49e8-b1d0-c6b737c1bd12" providerId="ADAL" clId="{C7A1104A-F15C-4AE0-BB02-04252E47A433}" dt="2022-10-11T20:22:40.739" v="574" actId="1036"/>
          <ac:picMkLst>
            <pc:docMk/>
            <pc:sldMk cId="3194384033" sldId="399"/>
            <ac:picMk id="24" creationId="{0EA4BF08-12E6-3926-8548-DBC8701BDD3C}"/>
          </ac:picMkLst>
        </pc:picChg>
      </pc:sldChg>
      <pc:sldChg chg="addSp delSp modSp add mod delAnim modAnim">
        <pc:chgData name="Kathleen Webb" userId="cbb8dd05-48af-49e8-b1d0-c6b737c1bd12" providerId="ADAL" clId="{C7A1104A-F15C-4AE0-BB02-04252E47A433}" dt="2022-10-11T20:30:24.068" v="990" actId="20577"/>
        <pc:sldMkLst>
          <pc:docMk/>
          <pc:sldMk cId="2305192083" sldId="400"/>
        </pc:sldMkLst>
        <pc:spChg chg="mod">
          <ac:chgData name="Kathleen Webb" userId="cbb8dd05-48af-49e8-b1d0-c6b737c1bd12" providerId="ADAL" clId="{C7A1104A-F15C-4AE0-BB02-04252E47A433}" dt="2022-10-11T20:22:53.784" v="577" actId="20577"/>
          <ac:spMkLst>
            <pc:docMk/>
            <pc:sldMk cId="2305192083" sldId="400"/>
            <ac:spMk id="2" creationId="{E494B74C-D6E9-8C47-B64D-4A7EA3FB90D0}"/>
          </ac:spMkLst>
        </pc:spChg>
        <pc:spChg chg="del">
          <ac:chgData name="Kathleen Webb" userId="cbb8dd05-48af-49e8-b1d0-c6b737c1bd12" providerId="ADAL" clId="{C7A1104A-F15C-4AE0-BB02-04252E47A433}" dt="2022-10-11T20:24:36.583" v="657" actId="478"/>
          <ac:spMkLst>
            <pc:docMk/>
            <pc:sldMk cId="2305192083" sldId="400"/>
            <ac:spMk id="3" creationId="{9A084044-C922-B497-65F2-B1BAC20D9676}"/>
          </ac:spMkLst>
        </pc:spChg>
        <pc:spChg chg="mod">
          <ac:chgData name="Kathleen Webb" userId="cbb8dd05-48af-49e8-b1d0-c6b737c1bd12" providerId="ADAL" clId="{C7A1104A-F15C-4AE0-BB02-04252E47A433}" dt="2022-10-11T20:25:55.686" v="684" actId="1035"/>
          <ac:spMkLst>
            <pc:docMk/>
            <pc:sldMk cId="2305192083" sldId="400"/>
            <ac:spMk id="5" creationId="{56232837-6768-8844-BF05-97982BF45108}"/>
          </ac:spMkLst>
        </pc:spChg>
        <pc:spChg chg="del">
          <ac:chgData name="Kathleen Webb" userId="cbb8dd05-48af-49e8-b1d0-c6b737c1bd12" providerId="ADAL" clId="{C7A1104A-F15C-4AE0-BB02-04252E47A433}" dt="2022-10-11T20:24:36.583" v="657" actId="478"/>
          <ac:spMkLst>
            <pc:docMk/>
            <pc:sldMk cId="2305192083" sldId="400"/>
            <ac:spMk id="6" creationId="{4AA26E05-D8F1-E105-7013-7BD0BF38B25E}"/>
          </ac:spMkLst>
        </pc:spChg>
        <pc:spChg chg="del">
          <ac:chgData name="Kathleen Webb" userId="cbb8dd05-48af-49e8-b1d0-c6b737c1bd12" providerId="ADAL" clId="{C7A1104A-F15C-4AE0-BB02-04252E47A433}" dt="2022-10-11T20:22:56.860" v="579" actId="478"/>
          <ac:spMkLst>
            <pc:docMk/>
            <pc:sldMk cId="2305192083" sldId="400"/>
            <ac:spMk id="7" creationId="{DC5CC7AD-C489-17E5-DF53-43EB2924A423}"/>
          </ac:spMkLst>
        </pc:spChg>
        <pc:spChg chg="add mod">
          <ac:chgData name="Kathleen Webb" userId="cbb8dd05-48af-49e8-b1d0-c6b737c1bd12" providerId="ADAL" clId="{C7A1104A-F15C-4AE0-BB02-04252E47A433}" dt="2022-10-11T20:25:55.686" v="684" actId="1035"/>
          <ac:spMkLst>
            <pc:docMk/>
            <pc:sldMk cId="2305192083" sldId="400"/>
            <ac:spMk id="9" creationId="{3D914E2D-C167-45B9-AA22-482B15C81F78}"/>
          </ac:spMkLst>
        </pc:spChg>
        <pc:spChg chg="del">
          <ac:chgData name="Kathleen Webb" userId="cbb8dd05-48af-49e8-b1d0-c6b737c1bd12" providerId="ADAL" clId="{C7A1104A-F15C-4AE0-BB02-04252E47A433}" dt="2022-10-11T20:23:43.629" v="584" actId="478"/>
          <ac:spMkLst>
            <pc:docMk/>
            <pc:sldMk cId="2305192083" sldId="400"/>
            <ac:spMk id="11" creationId="{59002840-0263-7C1E-D432-E925E5052FC5}"/>
          </ac:spMkLst>
        </pc:spChg>
        <pc:spChg chg="add mod">
          <ac:chgData name="Kathleen Webb" userId="cbb8dd05-48af-49e8-b1d0-c6b737c1bd12" providerId="ADAL" clId="{C7A1104A-F15C-4AE0-BB02-04252E47A433}" dt="2022-10-11T20:26:17.036" v="698" actId="1076"/>
          <ac:spMkLst>
            <pc:docMk/>
            <pc:sldMk cId="2305192083" sldId="400"/>
            <ac:spMk id="13" creationId="{98DCCA08-75E3-65B5-A6B4-7E4DDDFD9C60}"/>
          </ac:spMkLst>
        </pc:spChg>
        <pc:spChg chg="del">
          <ac:chgData name="Kathleen Webb" userId="cbb8dd05-48af-49e8-b1d0-c6b737c1bd12" providerId="ADAL" clId="{C7A1104A-F15C-4AE0-BB02-04252E47A433}" dt="2022-10-11T20:24:36.583" v="657" actId="478"/>
          <ac:spMkLst>
            <pc:docMk/>
            <pc:sldMk cId="2305192083" sldId="400"/>
            <ac:spMk id="14" creationId="{4D059516-90BA-3356-58D5-6E8A4C0C8437}"/>
          </ac:spMkLst>
        </pc:spChg>
        <pc:spChg chg="del">
          <ac:chgData name="Kathleen Webb" userId="cbb8dd05-48af-49e8-b1d0-c6b737c1bd12" providerId="ADAL" clId="{C7A1104A-F15C-4AE0-BB02-04252E47A433}" dt="2022-10-11T20:24:36.583" v="657" actId="478"/>
          <ac:spMkLst>
            <pc:docMk/>
            <pc:sldMk cId="2305192083" sldId="400"/>
            <ac:spMk id="15" creationId="{3A148C56-EE37-C0F5-3209-9430F7CD71CC}"/>
          </ac:spMkLst>
        </pc:spChg>
        <pc:spChg chg="del">
          <ac:chgData name="Kathleen Webb" userId="cbb8dd05-48af-49e8-b1d0-c6b737c1bd12" providerId="ADAL" clId="{C7A1104A-F15C-4AE0-BB02-04252E47A433}" dt="2022-10-11T20:24:36.583" v="657" actId="478"/>
          <ac:spMkLst>
            <pc:docMk/>
            <pc:sldMk cId="2305192083" sldId="400"/>
            <ac:spMk id="16" creationId="{B64D2F04-06E3-A950-2C17-2C804B30BCE3}"/>
          </ac:spMkLst>
        </pc:spChg>
        <pc:spChg chg="del">
          <ac:chgData name="Kathleen Webb" userId="cbb8dd05-48af-49e8-b1d0-c6b737c1bd12" providerId="ADAL" clId="{C7A1104A-F15C-4AE0-BB02-04252E47A433}" dt="2022-10-11T20:24:36.583" v="657" actId="478"/>
          <ac:spMkLst>
            <pc:docMk/>
            <pc:sldMk cId="2305192083" sldId="400"/>
            <ac:spMk id="17" creationId="{F2004C97-D3A5-115D-417C-5EEA6B62C6AC}"/>
          </ac:spMkLst>
        </pc:spChg>
        <pc:spChg chg="del">
          <ac:chgData name="Kathleen Webb" userId="cbb8dd05-48af-49e8-b1d0-c6b737c1bd12" providerId="ADAL" clId="{C7A1104A-F15C-4AE0-BB02-04252E47A433}" dt="2022-10-11T20:24:36.583" v="657" actId="478"/>
          <ac:spMkLst>
            <pc:docMk/>
            <pc:sldMk cId="2305192083" sldId="400"/>
            <ac:spMk id="18" creationId="{3F13E95D-E1DB-B9EC-1035-DBB64D8BF628}"/>
          </ac:spMkLst>
        </pc:spChg>
        <pc:spChg chg="add mod">
          <ac:chgData name="Kathleen Webb" userId="cbb8dd05-48af-49e8-b1d0-c6b737c1bd12" providerId="ADAL" clId="{C7A1104A-F15C-4AE0-BB02-04252E47A433}" dt="2022-10-11T20:26:25.582" v="708" actId="20577"/>
          <ac:spMkLst>
            <pc:docMk/>
            <pc:sldMk cId="2305192083" sldId="400"/>
            <ac:spMk id="19" creationId="{952683A8-F459-B635-9219-0D2765375BAE}"/>
          </ac:spMkLst>
        </pc:spChg>
        <pc:spChg chg="add mod">
          <ac:chgData name="Kathleen Webb" userId="cbb8dd05-48af-49e8-b1d0-c6b737c1bd12" providerId="ADAL" clId="{C7A1104A-F15C-4AE0-BB02-04252E47A433}" dt="2022-10-11T20:30:24.068" v="990" actId="20577"/>
          <ac:spMkLst>
            <pc:docMk/>
            <pc:sldMk cId="2305192083" sldId="400"/>
            <ac:spMk id="20" creationId="{1FBCC758-0089-C2A0-2D02-EBA9DDACD048}"/>
          </ac:spMkLst>
        </pc:spChg>
        <pc:picChg chg="add del mod ord">
          <ac:chgData name="Kathleen Webb" userId="cbb8dd05-48af-49e8-b1d0-c6b737c1bd12" providerId="ADAL" clId="{C7A1104A-F15C-4AE0-BB02-04252E47A433}" dt="2022-10-11T20:25:33.784" v="671" actId="478"/>
          <ac:picMkLst>
            <pc:docMk/>
            <pc:sldMk cId="2305192083" sldId="400"/>
            <ac:picMk id="8" creationId="{936FE94B-AC51-5823-6FFC-3BB0271A1D16}"/>
          </ac:picMkLst>
        </pc:picChg>
        <pc:picChg chg="add mod ord">
          <ac:chgData name="Kathleen Webb" userId="cbb8dd05-48af-49e8-b1d0-c6b737c1bd12" providerId="ADAL" clId="{C7A1104A-F15C-4AE0-BB02-04252E47A433}" dt="2022-10-11T20:26:43.237" v="711" actId="1076"/>
          <ac:picMkLst>
            <pc:docMk/>
            <pc:sldMk cId="2305192083" sldId="400"/>
            <ac:picMk id="12" creationId="{B18B9638-ED45-10A6-93E0-0A0696EAD70B}"/>
          </ac:picMkLst>
        </pc:picChg>
        <pc:picChg chg="del">
          <ac:chgData name="Kathleen Webb" userId="cbb8dd05-48af-49e8-b1d0-c6b737c1bd12" providerId="ADAL" clId="{C7A1104A-F15C-4AE0-BB02-04252E47A433}" dt="2022-10-11T20:22:55.478" v="578" actId="478"/>
          <ac:picMkLst>
            <pc:docMk/>
            <pc:sldMk cId="2305192083" sldId="400"/>
            <ac:picMk id="24" creationId="{0EA4BF08-12E6-3926-8548-DBC8701BDD3C}"/>
          </ac:picMkLst>
        </pc:picChg>
      </pc:sldChg>
      <pc:sldChg chg="addSp delSp modSp add mod delAnim">
        <pc:chgData name="Kathleen Webb" userId="cbb8dd05-48af-49e8-b1d0-c6b737c1bd12" providerId="ADAL" clId="{C7A1104A-F15C-4AE0-BB02-04252E47A433}" dt="2022-10-17T11:57:42.856" v="2068" actId="478"/>
        <pc:sldMkLst>
          <pc:docMk/>
          <pc:sldMk cId="2486917923" sldId="401"/>
        </pc:sldMkLst>
        <pc:spChg chg="mod">
          <ac:chgData name="Kathleen Webb" userId="cbb8dd05-48af-49e8-b1d0-c6b737c1bd12" providerId="ADAL" clId="{C7A1104A-F15C-4AE0-BB02-04252E47A433}" dt="2022-10-11T20:34:20.082" v="1063" actId="1036"/>
          <ac:spMkLst>
            <pc:docMk/>
            <pc:sldMk cId="2486917923" sldId="401"/>
            <ac:spMk id="5" creationId="{56232837-6768-8844-BF05-97982BF45108}"/>
          </ac:spMkLst>
        </pc:spChg>
        <pc:spChg chg="mod">
          <ac:chgData name="Kathleen Webb" userId="cbb8dd05-48af-49e8-b1d0-c6b737c1bd12" providerId="ADAL" clId="{C7A1104A-F15C-4AE0-BB02-04252E47A433}" dt="2022-10-11T20:34:44.018" v="1111" actId="1038"/>
          <ac:spMkLst>
            <pc:docMk/>
            <pc:sldMk cId="2486917923" sldId="401"/>
            <ac:spMk id="9" creationId="{3D914E2D-C167-45B9-AA22-482B15C81F78}"/>
          </ac:spMkLst>
        </pc:spChg>
        <pc:spChg chg="mod">
          <ac:chgData name="Kathleen Webb" userId="cbb8dd05-48af-49e8-b1d0-c6b737c1bd12" providerId="ADAL" clId="{C7A1104A-F15C-4AE0-BB02-04252E47A433}" dt="2022-10-11T20:38:49.086" v="1369" actId="1036"/>
          <ac:spMkLst>
            <pc:docMk/>
            <pc:sldMk cId="2486917923" sldId="401"/>
            <ac:spMk id="13" creationId="{98DCCA08-75E3-65B5-A6B4-7E4DDDFD9C60}"/>
          </ac:spMkLst>
        </pc:spChg>
        <pc:spChg chg="del">
          <ac:chgData name="Kathleen Webb" userId="cbb8dd05-48af-49e8-b1d0-c6b737c1bd12" providerId="ADAL" clId="{C7A1104A-F15C-4AE0-BB02-04252E47A433}" dt="2022-10-11T20:34:51.278" v="1112" actId="478"/>
          <ac:spMkLst>
            <pc:docMk/>
            <pc:sldMk cId="2486917923" sldId="401"/>
            <ac:spMk id="19" creationId="{952683A8-F459-B635-9219-0D2765375BAE}"/>
          </ac:spMkLst>
        </pc:spChg>
        <pc:spChg chg="mod">
          <ac:chgData name="Kathleen Webb" userId="cbb8dd05-48af-49e8-b1d0-c6b737c1bd12" providerId="ADAL" clId="{C7A1104A-F15C-4AE0-BB02-04252E47A433}" dt="2022-10-11T20:39:44.682" v="1477" actId="1036"/>
          <ac:spMkLst>
            <pc:docMk/>
            <pc:sldMk cId="2486917923" sldId="401"/>
            <ac:spMk id="20" creationId="{1FBCC758-0089-C2A0-2D02-EBA9DDACD048}"/>
          </ac:spMkLst>
        </pc:spChg>
        <pc:picChg chg="add mod ord">
          <ac:chgData name="Kathleen Webb" userId="cbb8dd05-48af-49e8-b1d0-c6b737c1bd12" providerId="ADAL" clId="{C7A1104A-F15C-4AE0-BB02-04252E47A433}" dt="2022-10-11T20:36:25.677" v="1221" actId="1035"/>
          <ac:picMkLst>
            <pc:docMk/>
            <pc:sldMk cId="2486917923" sldId="401"/>
            <ac:picMk id="4" creationId="{02CFF22C-10D9-BA63-0A6B-F7168E7275A6}"/>
          </ac:picMkLst>
        </pc:picChg>
        <pc:picChg chg="add del">
          <ac:chgData name="Kathleen Webb" userId="cbb8dd05-48af-49e8-b1d0-c6b737c1bd12" providerId="ADAL" clId="{C7A1104A-F15C-4AE0-BB02-04252E47A433}" dt="2022-10-17T11:57:42.856" v="2068" actId="478"/>
          <ac:picMkLst>
            <pc:docMk/>
            <pc:sldMk cId="2486917923" sldId="401"/>
            <ac:picMk id="7" creationId="{8E17AC24-2179-5F58-9FDE-B63991A920B4}"/>
          </ac:picMkLst>
        </pc:picChg>
        <pc:picChg chg="del">
          <ac:chgData name="Kathleen Webb" userId="cbb8dd05-48af-49e8-b1d0-c6b737c1bd12" providerId="ADAL" clId="{C7A1104A-F15C-4AE0-BB02-04252E47A433}" dt="2022-10-11T20:30:37.118" v="992" actId="478"/>
          <ac:picMkLst>
            <pc:docMk/>
            <pc:sldMk cId="2486917923" sldId="401"/>
            <ac:picMk id="12" creationId="{B18B9638-ED45-10A6-93E0-0A0696EAD70B}"/>
          </ac:picMkLst>
        </pc:picChg>
      </pc:sldChg>
      <pc:sldChg chg="addSp delSp modSp add mod delAnim modAnim">
        <pc:chgData name="Kathleen Webb" userId="cbb8dd05-48af-49e8-b1d0-c6b737c1bd12" providerId="ADAL" clId="{C7A1104A-F15C-4AE0-BB02-04252E47A433}" dt="2022-10-11T20:48:37.829" v="1709" actId="167"/>
        <pc:sldMkLst>
          <pc:docMk/>
          <pc:sldMk cId="2609409962" sldId="402"/>
        </pc:sldMkLst>
        <pc:spChg chg="mod">
          <ac:chgData name="Kathleen Webb" userId="cbb8dd05-48af-49e8-b1d0-c6b737c1bd12" providerId="ADAL" clId="{C7A1104A-F15C-4AE0-BB02-04252E47A433}" dt="2022-10-11T20:44:27.570" v="1482" actId="20577"/>
          <ac:spMkLst>
            <pc:docMk/>
            <pc:sldMk cId="2609409962" sldId="402"/>
            <ac:spMk id="2" creationId="{E494B74C-D6E9-8C47-B64D-4A7EA3FB90D0}"/>
          </ac:spMkLst>
        </pc:spChg>
        <pc:spChg chg="add mod">
          <ac:chgData name="Kathleen Webb" userId="cbb8dd05-48af-49e8-b1d0-c6b737c1bd12" providerId="ADAL" clId="{C7A1104A-F15C-4AE0-BB02-04252E47A433}" dt="2022-10-11T20:47:59.198" v="1702" actId="1035"/>
          <ac:spMkLst>
            <pc:docMk/>
            <pc:sldMk cId="2609409962" sldId="402"/>
            <ac:spMk id="3" creationId="{1487A04D-B282-D3FF-0B1F-BC9A9204AC60}"/>
          </ac:spMkLst>
        </pc:spChg>
        <pc:spChg chg="mod">
          <ac:chgData name="Kathleen Webb" userId="cbb8dd05-48af-49e8-b1d0-c6b737c1bd12" providerId="ADAL" clId="{C7A1104A-F15C-4AE0-BB02-04252E47A433}" dt="2022-10-11T20:47:59.198" v="1702" actId="1035"/>
          <ac:spMkLst>
            <pc:docMk/>
            <pc:sldMk cId="2609409962" sldId="402"/>
            <ac:spMk id="5" creationId="{56232837-6768-8844-BF05-97982BF45108}"/>
          </ac:spMkLst>
        </pc:spChg>
        <pc:spChg chg="add mod">
          <ac:chgData name="Kathleen Webb" userId="cbb8dd05-48af-49e8-b1d0-c6b737c1bd12" providerId="ADAL" clId="{C7A1104A-F15C-4AE0-BB02-04252E47A433}" dt="2022-10-11T20:47:59.198" v="1702" actId="1035"/>
          <ac:spMkLst>
            <pc:docMk/>
            <pc:sldMk cId="2609409962" sldId="402"/>
            <ac:spMk id="6" creationId="{B0DA4182-E285-24AE-3ADF-EAABD75FD651}"/>
          </ac:spMkLst>
        </pc:spChg>
        <pc:spChg chg="add mod">
          <ac:chgData name="Kathleen Webb" userId="cbb8dd05-48af-49e8-b1d0-c6b737c1bd12" providerId="ADAL" clId="{C7A1104A-F15C-4AE0-BB02-04252E47A433}" dt="2022-10-11T20:47:59.198" v="1702" actId="1035"/>
          <ac:spMkLst>
            <pc:docMk/>
            <pc:sldMk cId="2609409962" sldId="402"/>
            <ac:spMk id="8" creationId="{88EA53CE-0985-F384-C58C-687E1A71A42C}"/>
          </ac:spMkLst>
        </pc:spChg>
        <pc:spChg chg="mod">
          <ac:chgData name="Kathleen Webb" userId="cbb8dd05-48af-49e8-b1d0-c6b737c1bd12" providerId="ADAL" clId="{C7A1104A-F15C-4AE0-BB02-04252E47A433}" dt="2022-10-11T20:47:59.198" v="1702" actId="1035"/>
          <ac:spMkLst>
            <pc:docMk/>
            <pc:sldMk cId="2609409962" sldId="402"/>
            <ac:spMk id="9" creationId="{3D914E2D-C167-45B9-AA22-482B15C81F78}"/>
          </ac:spMkLst>
        </pc:spChg>
        <pc:spChg chg="add mod">
          <ac:chgData name="Kathleen Webb" userId="cbb8dd05-48af-49e8-b1d0-c6b737c1bd12" providerId="ADAL" clId="{C7A1104A-F15C-4AE0-BB02-04252E47A433}" dt="2022-10-11T20:48:34.976" v="1708" actId="164"/>
          <ac:spMkLst>
            <pc:docMk/>
            <pc:sldMk cId="2609409962" sldId="402"/>
            <ac:spMk id="10" creationId="{E13F377D-7D58-BD67-90A3-AF6E5B2C6155}"/>
          </ac:spMkLst>
        </pc:spChg>
        <pc:spChg chg="mod">
          <ac:chgData name="Kathleen Webb" userId="cbb8dd05-48af-49e8-b1d0-c6b737c1bd12" providerId="ADAL" clId="{C7A1104A-F15C-4AE0-BB02-04252E47A433}" dt="2022-10-11T20:47:59.198" v="1702" actId="1035"/>
          <ac:spMkLst>
            <pc:docMk/>
            <pc:sldMk cId="2609409962" sldId="402"/>
            <ac:spMk id="13" creationId="{98DCCA08-75E3-65B5-A6B4-7E4DDDFD9C60}"/>
          </ac:spMkLst>
        </pc:spChg>
        <pc:spChg chg="del">
          <ac:chgData name="Kathleen Webb" userId="cbb8dd05-48af-49e8-b1d0-c6b737c1bd12" providerId="ADAL" clId="{C7A1104A-F15C-4AE0-BB02-04252E47A433}" dt="2022-10-11T20:44:47.333" v="1486" actId="478"/>
          <ac:spMkLst>
            <pc:docMk/>
            <pc:sldMk cId="2609409962" sldId="402"/>
            <ac:spMk id="20" creationId="{1FBCC758-0089-C2A0-2D02-EBA9DDACD048}"/>
          </ac:spMkLst>
        </pc:spChg>
        <pc:grpChg chg="add mod ord">
          <ac:chgData name="Kathleen Webb" userId="cbb8dd05-48af-49e8-b1d0-c6b737c1bd12" providerId="ADAL" clId="{C7A1104A-F15C-4AE0-BB02-04252E47A433}" dt="2022-10-11T20:48:37.829" v="1709" actId="167"/>
          <ac:grpSpMkLst>
            <pc:docMk/>
            <pc:sldMk cId="2609409962" sldId="402"/>
            <ac:grpSpMk id="11" creationId="{B62D289C-BF72-2C4B-92FC-88117B8AC251}"/>
          </ac:grpSpMkLst>
        </pc:grpChg>
        <pc:picChg chg="del">
          <ac:chgData name="Kathleen Webb" userId="cbb8dd05-48af-49e8-b1d0-c6b737c1bd12" providerId="ADAL" clId="{C7A1104A-F15C-4AE0-BB02-04252E47A433}" dt="2022-10-11T20:44:25.459" v="1480" actId="478"/>
          <ac:picMkLst>
            <pc:docMk/>
            <pc:sldMk cId="2609409962" sldId="402"/>
            <ac:picMk id="4" creationId="{02CFF22C-10D9-BA63-0A6B-F7168E7275A6}"/>
          </ac:picMkLst>
        </pc:picChg>
        <pc:picChg chg="mod ord">
          <ac:chgData name="Kathleen Webb" userId="cbb8dd05-48af-49e8-b1d0-c6b737c1bd12" providerId="ADAL" clId="{C7A1104A-F15C-4AE0-BB02-04252E47A433}" dt="2022-10-11T20:48:34.976" v="1708" actId="164"/>
          <ac:picMkLst>
            <pc:docMk/>
            <pc:sldMk cId="2609409962" sldId="402"/>
            <ac:picMk id="7" creationId="{8E17AC24-2179-5F58-9FDE-B63991A920B4}"/>
          </ac:picMkLst>
        </pc:picChg>
      </pc:sldChg>
      <pc:sldChg chg="addSp delSp modSp add mod delAnim modAnim">
        <pc:chgData name="Kathleen Webb" userId="cbb8dd05-48af-49e8-b1d0-c6b737c1bd12" providerId="ADAL" clId="{C7A1104A-F15C-4AE0-BB02-04252E47A433}" dt="2022-10-11T20:53:53.096" v="1971" actId="20577"/>
        <pc:sldMkLst>
          <pc:docMk/>
          <pc:sldMk cId="4048610769" sldId="403"/>
        </pc:sldMkLst>
        <pc:spChg chg="del">
          <ac:chgData name="Kathleen Webb" userId="cbb8dd05-48af-49e8-b1d0-c6b737c1bd12" providerId="ADAL" clId="{C7A1104A-F15C-4AE0-BB02-04252E47A433}" dt="2022-10-11T20:50:10.644" v="1721" actId="478"/>
          <ac:spMkLst>
            <pc:docMk/>
            <pc:sldMk cId="4048610769" sldId="403"/>
            <ac:spMk id="3" creationId="{1487A04D-B282-D3FF-0B1F-BC9A9204AC60}"/>
          </ac:spMkLst>
        </pc:spChg>
        <pc:spChg chg="mod">
          <ac:chgData name="Kathleen Webb" userId="cbb8dd05-48af-49e8-b1d0-c6b737c1bd12" providerId="ADAL" clId="{C7A1104A-F15C-4AE0-BB02-04252E47A433}" dt="2022-10-11T20:51:05.071" v="1813" actId="20577"/>
          <ac:spMkLst>
            <pc:docMk/>
            <pc:sldMk cId="4048610769" sldId="403"/>
            <ac:spMk id="5" creationId="{56232837-6768-8844-BF05-97982BF45108}"/>
          </ac:spMkLst>
        </pc:spChg>
        <pc:spChg chg="del">
          <ac:chgData name="Kathleen Webb" userId="cbb8dd05-48af-49e8-b1d0-c6b737c1bd12" providerId="ADAL" clId="{C7A1104A-F15C-4AE0-BB02-04252E47A433}" dt="2022-10-11T20:50:13.744" v="1723" actId="478"/>
          <ac:spMkLst>
            <pc:docMk/>
            <pc:sldMk cId="4048610769" sldId="403"/>
            <ac:spMk id="6" creationId="{B0DA4182-E285-24AE-3ADF-EAABD75FD651}"/>
          </ac:spMkLst>
        </pc:spChg>
        <pc:spChg chg="del">
          <ac:chgData name="Kathleen Webb" userId="cbb8dd05-48af-49e8-b1d0-c6b737c1bd12" providerId="ADAL" clId="{C7A1104A-F15C-4AE0-BB02-04252E47A433}" dt="2022-10-11T20:50:13.744" v="1723" actId="478"/>
          <ac:spMkLst>
            <pc:docMk/>
            <pc:sldMk cId="4048610769" sldId="403"/>
            <ac:spMk id="8" creationId="{88EA53CE-0985-F384-C58C-687E1A71A42C}"/>
          </ac:spMkLst>
        </pc:spChg>
        <pc:spChg chg="del">
          <ac:chgData name="Kathleen Webb" userId="cbb8dd05-48af-49e8-b1d0-c6b737c1bd12" providerId="ADAL" clId="{C7A1104A-F15C-4AE0-BB02-04252E47A433}" dt="2022-10-11T20:50:12.140" v="1722" actId="478"/>
          <ac:spMkLst>
            <pc:docMk/>
            <pc:sldMk cId="4048610769" sldId="403"/>
            <ac:spMk id="9" creationId="{3D914E2D-C167-45B9-AA22-482B15C81F78}"/>
          </ac:spMkLst>
        </pc:spChg>
        <pc:spChg chg="del">
          <ac:chgData name="Kathleen Webb" userId="cbb8dd05-48af-49e8-b1d0-c6b737c1bd12" providerId="ADAL" clId="{C7A1104A-F15C-4AE0-BB02-04252E47A433}" dt="2022-10-11T20:53:15.648" v="1894" actId="478"/>
          <ac:spMkLst>
            <pc:docMk/>
            <pc:sldMk cId="4048610769" sldId="403"/>
            <ac:spMk id="13" creationId="{98DCCA08-75E3-65B5-A6B4-7E4DDDFD9C60}"/>
          </ac:spMkLst>
        </pc:spChg>
        <pc:spChg chg="add mod">
          <ac:chgData name="Kathleen Webb" userId="cbb8dd05-48af-49e8-b1d0-c6b737c1bd12" providerId="ADAL" clId="{C7A1104A-F15C-4AE0-BB02-04252E47A433}" dt="2022-10-11T20:53:12.019" v="1893" actId="20577"/>
          <ac:spMkLst>
            <pc:docMk/>
            <pc:sldMk cId="4048610769" sldId="403"/>
            <ac:spMk id="14" creationId="{AE5C5245-E468-9ED8-B263-C51A7FEEF955}"/>
          </ac:spMkLst>
        </pc:spChg>
        <pc:spChg chg="add mod">
          <ac:chgData name="Kathleen Webb" userId="cbb8dd05-48af-49e8-b1d0-c6b737c1bd12" providerId="ADAL" clId="{C7A1104A-F15C-4AE0-BB02-04252E47A433}" dt="2022-10-11T20:53:53.096" v="1971" actId="20577"/>
          <ac:spMkLst>
            <pc:docMk/>
            <pc:sldMk cId="4048610769" sldId="403"/>
            <ac:spMk id="15" creationId="{1559FAEF-73CA-73C8-8CE5-D15A50CE97FE}"/>
          </ac:spMkLst>
        </pc:spChg>
        <pc:grpChg chg="del">
          <ac:chgData name="Kathleen Webb" userId="cbb8dd05-48af-49e8-b1d0-c6b737c1bd12" providerId="ADAL" clId="{C7A1104A-F15C-4AE0-BB02-04252E47A433}" dt="2022-10-11T20:49:54.518" v="1711" actId="478"/>
          <ac:grpSpMkLst>
            <pc:docMk/>
            <pc:sldMk cId="4048610769" sldId="403"/>
            <ac:grpSpMk id="11" creationId="{B62D289C-BF72-2C4B-92FC-88117B8AC251}"/>
          </ac:grpSpMkLst>
        </pc:grpChg>
        <pc:picChg chg="add mod ord">
          <ac:chgData name="Kathleen Webb" userId="cbb8dd05-48af-49e8-b1d0-c6b737c1bd12" providerId="ADAL" clId="{C7A1104A-F15C-4AE0-BB02-04252E47A433}" dt="2022-10-11T20:50:04.689" v="1715" actId="167"/>
          <ac:picMkLst>
            <pc:docMk/>
            <pc:sldMk cId="4048610769" sldId="403"/>
            <ac:picMk id="12" creationId="{E48FB41D-221F-E637-8A0D-DE4B179E2868}"/>
          </ac:picMkLst>
        </pc:picChg>
      </pc:sldChg>
    </pc:docChg>
  </pc:docChgLst>
  <pc:docChgLst>
    <pc:chgData name="Shauna O'Brien" userId="2cccf8d3-fcb4-4082-ab59-b4bd17c66c6c" providerId="ADAL" clId="{A4766A1D-2CF3-5C4E-9D61-3AEB756D2A87}"/>
    <pc:docChg chg="custSel addSld delSld modSld sldOrd">
      <pc:chgData name="Shauna O'Brien" userId="2cccf8d3-fcb4-4082-ab59-b4bd17c66c6c" providerId="ADAL" clId="{A4766A1D-2CF3-5C4E-9D61-3AEB756D2A87}" dt="2022-10-12T12:39:38.634" v="6678" actId="108"/>
      <pc:docMkLst>
        <pc:docMk/>
      </pc:docMkLst>
      <pc:sldChg chg="add">
        <pc:chgData name="Shauna O'Brien" userId="2cccf8d3-fcb4-4082-ab59-b4bd17c66c6c" providerId="ADAL" clId="{A4766A1D-2CF3-5C4E-9D61-3AEB756D2A87}" dt="2022-10-11T14:18:49.905" v="5908"/>
        <pc:sldMkLst>
          <pc:docMk/>
          <pc:sldMk cId="2866941848" sldId="258"/>
        </pc:sldMkLst>
      </pc:sldChg>
      <pc:sldChg chg="del">
        <pc:chgData name="Shauna O'Brien" userId="2cccf8d3-fcb4-4082-ab59-b4bd17c66c6c" providerId="ADAL" clId="{A4766A1D-2CF3-5C4E-9D61-3AEB756D2A87}" dt="2022-10-11T13:54:09.877" v="4508" actId="2696"/>
        <pc:sldMkLst>
          <pc:docMk/>
          <pc:sldMk cId="0" sldId="259"/>
        </pc:sldMkLst>
      </pc:sldChg>
      <pc:sldChg chg="modSp mod modNotesTx">
        <pc:chgData name="Shauna O'Brien" userId="2cccf8d3-fcb4-4082-ab59-b4bd17c66c6c" providerId="ADAL" clId="{A4766A1D-2CF3-5C4E-9D61-3AEB756D2A87}" dt="2022-10-12T12:26:07.047" v="5979"/>
        <pc:sldMkLst>
          <pc:docMk/>
          <pc:sldMk cId="3330400795" sldId="266"/>
        </pc:sldMkLst>
        <pc:spChg chg="mod">
          <ac:chgData name="Shauna O'Brien" userId="2cccf8d3-fcb4-4082-ab59-b4bd17c66c6c" providerId="ADAL" clId="{A4766A1D-2CF3-5C4E-9D61-3AEB756D2A87}" dt="2022-10-12T12:26:07.047" v="5979"/>
          <ac:spMkLst>
            <pc:docMk/>
            <pc:sldMk cId="3330400795" sldId="266"/>
            <ac:spMk id="8" creationId="{A3F4895E-1D02-224B-8268-6EB01190633F}"/>
          </ac:spMkLst>
        </pc:spChg>
      </pc:sldChg>
      <pc:sldChg chg="delSp modSp add mod delAnim">
        <pc:chgData name="Shauna O'Brien" userId="2cccf8d3-fcb4-4082-ab59-b4bd17c66c6c" providerId="ADAL" clId="{A4766A1D-2CF3-5C4E-9D61-3AEB756D2A87}" dt="2022-10-12T12:28:46.945" v="5988" actId="2711"/>
        <pc:sldMkLst>
          <pc:docMk/>
          <pc:sldMk cId="294971948" sldId="273"/>
        </pc:sldMkLst>
        <pc:spChg chg="mod">
          <ac:chgData name="Shauna O'Brien" userId="2cccf8d3-fcb4-4082-ab59-b4bd17c66c6c" providerId="ADAL" clId="{A4766A1D-2CF3-5C4E-9D61-3AEB756D2A87}" dt="2022-10-12T12:28:46.945" v="5988" actId="2711"/>
          <ac:spMkLst>
            <pc:docMk/>
            <pc:sldMk cId="294971948" sldId="273"/>
            <ac:spMk id="2" creationId="{862D7E0A-FFB8-8049-9272-19B8D7C2A840}"/>
          </ac:spMkLst>
        </pc:spChg>
        <pc:spChg chg="mod">
          <ac:chgData name="Shauna O'Brien" userId="2cccf8d3-fcb4-4082-ab59-b4bd17c66c6c" providerId="ADAL" clId="{A4766A1D-2CF3-5C4E-9D61-3AEB756D2A87}" dt="2022-10-12T12:28:46.945" v="5988" actId="2711"/>
          <ac:spMkLst>
            <pc:docMk/>
            <pc:sldMk cId="294971948" sldId="273"/>
            <ac:spMk id="4" creationId="{6B24F6C1-038D-4AF0-9CA8-A99D5A98EBBB}"/>
          </ac:spMkLst>
        </pc:spChg>
        <pc:spChg chg="mod">
          <ac:chgData name="Shauna O'Brien" userId="2cccf8d3-fcb4-4082-ab59-b4bd17c66c6c" providerId="ADAL" clId="{A4766A1D-2CF3-5C4E-9D61-3AEB756D2A87}" dt="2022-10-12T12:28:46.945" v="5988" actId="2711"/>
          <ac:spMkLst>
            <pc:docMk/>
            <pc:sldMk cId="294971948" sldId="273"/>
            <ac:spMk id="5" creationId="{DEFF2C5E-DFFB-4F0C-8CF5-0AA2896582D5}"/>
          </ac:spMkLst>
        </pc:spChg>
        <pc:spChg chg="mod">
          <ac:chgData name="Shauna O'Brien" userId="2cccf8d3-fcb4-4082-ab59-b4bd17c66c6c" providerId="ADAL" clId="{A4766A1D-2CF3-5C4E-9D61-3AEB756D2A87}" dt="2022-10-12T12:28:46.945" v="5988" actId="2711"/>
          <ac:spMkLst>
            <pc:docMk/>
            <pc:sldMk cId="294971948" sldId="273"/>
            <ac:spMk id="8" creationId="{6C6E3960-9F88-A64C-83DB-FFC36B42C742}"/>
          </ac:spMkLst>
        </pc:spChg>
        <pc:spChg chg="mod">
          <ac:chgData name="Shauna O'Brien" userId="2cccf8d3-fcb4-4082-ab59-b4bd17c66c6c" providerId="ADAL" clId="{A4766A1D-2CF3-5C4E-9D61-3AEB756D2A87}" dt="2022-10-12T12:28:46.945" v="5988" actId="2711"/>
          <ac:spMkLst>
            <pc:docMk/>
            <pc:sldMk cId="294971948" sldId="273"/>
            <ac:spMk id="9" creationId="{1BDCE31D-F05D-4BD8-B0C4-76D6E7261CE7}"/>
          </ac:spMkLst>
        </pc:spChg>
        <pc:spChg chg="mod">
          <ac:chgData name="Shauna O'Brien" userId="2cccf8d3-fcb4-4082-ab59-b4bd17c66c6c" providerId="ADAL" clId="{A4766A1D-2CF3-5C4E-9D61-3AEB756D2A87}" dt="2022-10-12T12:28:46.945" v="5988" actId="2711"/>
          <ac:spMkLst>
            <pc:docMk/>
            <pc:sldMk cId="294971948" sldId="273"/>
            <ac:spMk id="12" creationId="{A1AC9F20-F0C8-9D41-831F-183800485244}"/>
          </ac:spMkLst>
        </pc:spChg>
        <pc:picChg chg="del">
          <ac:chgData name="Shauna O'Brien" userId="2cccf8d3-fcb4-4082-ab59-b4bd17c66c6c" providerId="ADAL" clId="{A4766A1D-2CF3-5C4E-9D61-3AEB756D2A87}" dt="2022-10-12T12:28:40.729" v="5987" actId="478"/>
          <ac:picMkLst>
            <pc:docMk/>
            <pc:sldMk cId="294971948" sldId="273"/>
            <ac:picMk id="7" creationId="{73D198DB-1ACE-4814-9764-4E4C07D3C4AD}"/>
          </ac:picMkLst>
        </pc:picChg>
      </pc:sldChg>
      <pc:sldChg chg="modSp add">
        <pc:chgData name="Shauna O'Brien" userId="2cccf8d3-fcb4-4082-ab59-b4bd17c66c6c" providerId="ADAL" clId="{A4766A1D-2CF3-5C4E-9D61-3AEB756D2A87}" dt="2022-10-11T13:55:27.195" v="4524" actId="2711"/>
        <pc:sldMkLst>
          <pc:docMk/>
          <pc:sldMk cId="3649597338" sldId="274"/>
        </pc:sldMkLst>
        <pc:spChg chg="mod">
          <ac:chgData name="Shauna O'Brien" userId="2cccf8d3-fcb4-4082-ab59-b4bd17c66c6c" providerId="ADAL" clId="{A4766A1D-2CF3-5C4E-9D61-3AEB756D2A87}" dt="2022-10-11T13:55:27.195" v="4524" actId="2711"/>
          <ac:spMkLst>
            <pc:docMk/>
            <pc:sldMk cId="3649597338" sldId="274"/>
            <ac:spMk id="4" creationId="{0EDBFBD6-C764-DF43-838D-ACB0691B6825}"/>
          </ac:spMkLst>
        </pc:spChg>
        <pc:spChg chg="mod">
          <ac:chgData name="Shauna O'Brien" userId="2cccf8d3-fcb4-4082-ab59-b4bd17c66c6c" providerId="ADAL" clId="{A4766A1D-2CF3-5C4E-9D61-3AEB756D2A87}" dt="2022-10-11T13:55:27.195" v="4524" actId="2711"/>
          <ac:spMkLst>
            <pc:docMk/>
            <pc:sldMk cId="3649597338" sldId="274"/>
            <ac:spMk id="38" creationId="{A8225489-F28B-C540-A6E0-7790B3188C3A}"/>
          </ac:spMkLst>
        </pc:spChg>
        <pc:spChg chg="mod">
          <ac:chgData name="Shauna O'Brien" userId="2cccf8d3-fcb4-4082-ab59-b4bd17c66c6c" providerId="ADAL" clId="{A4766A1D-2CF3-5C4E-9D61-3AEB756D2A87}" dt="2022-10-11T13:55:27.195" v="4524" actId="2711"/>
          <ac:spMkLst>
            <pc:docMk/>
            <pc:sldMk cId="3649597338" sldId="274"/>
            <ac:spMk id="39" creationId="{2EE35537-3301-E046-A557-4D79E5EF478D}"/>
          </ac:spMkLst>
        </pc:spChg>
        <pc:spChg chg="mod">
          <ac:chgData name="Shauna O'Brien" userId="2cccf8d3-fcb4-4082-ab59-b4bd17c66c6c" providerId="ADAL" clId="{A4766A1D-2CF3-5C4E-9D61-3AEB756D2A87}" dt="2022-10-11T13:55:27.195" v="4524" actId="2711"/>
          <ac:spMkLst>
            <pc:docMk/>
            <pc:sldMk cId="3649597338" sldId="274"/>
            <ac:spMk id="40" creationId="{F1F7C384-A5D6-B74F-BCC4-B5EA697CBE56}"/>
          </ac:spMkLst>
        </pc:spChg>
      </pc:sldChg>
      <pc:sldChg chg="add del modNotesTx">
        <pc:chgData name="Shauna O'Brien" userId="2cccf8d3-fcb4-4082-ab59-b4bd17c66c6c" providerId="ADAL" clId="{A4766A1D-2CF3-5C4E-9D61-3AEB756D2A87}" dt="2022-10-12T12:12:03.356" v="5920" actId="2696"/>
        <pc:sldMkLst>
          <pc:docMk/>
          <pc:sldMk cId="1885922387" sldId="275"/>
        </pc:sldMkLst>
      </pc:sldChg>
      <pc:sldChg chg="add del ord">
        <pc:chgData name="Shauna O'Brien" userId="2cccf8d3-fcb4-4082-ab59-b4bd17c66c6c" providerId="ADAL" clId="{A4766A1D-2CF3-5C4E-9D61-3AEB756D2A87}" dt="2022-10-12T12:12:03.356" v="5920" actId="2696"/>
        <pc:sldMkLst>
          <pc:docMk/>
          <pc:sldMk cId="3369411285" sldId="276"/>
        </pc:sldMkLst>
      </pc:sldChg>
      <pc:sldChg chg="modSp add">
        <pc:chgData name="Shauna O'Brien" userId="2cccf8d3-fcb4-4082-ab59-b4bd17c66c6c" providerId="ADAL" clId="{A4766A1D-2CF3-5C4E-9D61-3AEB756D2A87}" dt="2022-10-12T12:33:06.706" v="6118" actId="207"/>
        <pc:sldMkLst>
          <pc:docMk/>
          <pc:sldMk cId="3102747639" sldId="278"/>
        </pc:sldMkLst>
        <pc:spChg chg="mod">
          <ac:chgData name="Shauna O'Brien" userId="2cccf8d3-fcb4-4082-ab59-b4bd17c66c6c" providerId="ADAL" clId="{A4766A1D-2CF3-5C4E-9D61-3AEB756D2A87}" dt="2022-10-12T12:28:12.652" v="5982" actId="2711"/>
          <ac:spMkLst>
            <pc:docMk/>
            <pc:sldMk cId="3102747639" sldId="278"/>
            <ac:spMk id="2" creationId="{A1CBB364-4851-9D41-BA62-A5210AA11C48}"/>
          </ac:spMkLst>
        </pc:spChg>
        <pc:spChg chg="mod">
          <ac:chgData name="Shauna O'Brien" userId="2cccf8d3-fcb4-4082-ab59-b4bd17c66c6c" providerId="ADAL" clId="{A4766A1D-2CF3-5C4E-9D61-3AEB756D2A87}" dt="2022-10-12T12:28:12.652" v="5982" actId="2711"/>
          <ac:spMkLst>
            <pc:docMk/>
            <pc:sldMk cId="3102747639" sldId="278"/>
            <ac:spMk id="5" creationId="{7A040109-E6F8-4E44-9E67-C087B26C2901}"/>
          </ac:spMkLst>
        </pc:spChg>
        <pc:spChg chg="mod">
          <ac:chgData name="Shauna O'Brien" userId="2cccf8d3-fcb4-4082-ab59-b4bd17c66c6c" providerId="ADAL" clId="{A4766A1D-2CF3-5C4E-9D61-3AEB756D2A87}" dt="2022-10-12T12:33:06.706" v="6118" actId="207"/>
          <ac:spMkLst>
            <pc:docMk/>
            <pc:sldMk cId="3102747639" sldId="278"/>
            <ac:spMk id="6" creationId="{0BE05616-4DB0-504E-874B-5013AAB59240}"/>
          </ac:spMkLst>
        </pc:spChg>
        <pc:spChg chg="mod">
          <ac:chgData name="Shauna O'Brien" userId="2cccf8d3-fcb4-4082-ab59-b4bd17c66c6c" providerId="ADAL" clId="{A4766A1D-2CF3-5C4E-9D61-3AEB756D2A87}" dt="2022-10-12T12:33:06.706" v="6118" actId="207"/>
          <ac:spMkLst>
            <pc:docMk/>
            <pc:sldMk cId="3102747639" sldId="278"/>
            <ac:spMk id="7" creationId="{2D7F3CDF-771B-CC4F-88C6-A42FF3B55F4B}"/>
          </ac:spMkLst>
        </pc:spChg>
        <pc:spChg chg="mod">
          <ac:chgData name="Shauna O'Brien" userId="2cccf8d3-fcb4-4082-ab59-b4bd17c66c6c" providerId="ADAL" clId="{A4766A1D-2CF3-5C4E-9D61-3AEB756D2A87}" dt="2022-10-12T12:33:06.706" v="6118" actId="207"/>
          <ac:spMkLst>
            <pc:docMk/>
            <pc:sldMk cId="3102747639" sldId="278"/>
            <ac:spMk id="8" creationId="{68298022-AEBA-A841-B584-5D08C19BD6B9}"/>
          </ac:spMkLst>
        </pc:spChg>
        <pc:spChg chg="mod">
          <ac:chgData name="Shauna O'Brien" userId="2cccf8d3-fcb4-4082-ab59-b4bd17c66c6c" providerId="ADAL" clId="{A4766A1D-2CF3-5C4E-9D61-3AEB756D2A87}" dt="2022-10-12T12:33:06.706" v="6118" actId="207"/>
          <ac:spMkLst>
            <pc:docMk/>
            <pc:sldMk cId="3102747639" sldId="278"/>
            <ac:spMk id="9" creationId="{E05B854C-59DD-0D40-9CFD-828F93266A9D}"/>
          </ac:spMkLst>
        </pc:spChg>
        <pc:spChg chg="mod">
          <ac:chgData name="Shauna O'Brien" userId="2cccf8d3-fcb4-4082-ab59-b4bd17c66c6c" providerId="ADAL" clId="{A4766A1D-2CF3-5C4E-9D61-3AEB756D2A87}" dt="2022-10-12T12:33:06.706" v="6118" actId="207"/>
          <ac:spMkLst>
            <pc:docMk/>
            <pc:sldMk cId="3102747639" sldId="278"/>
            <ac:spMk id="10" creationId="{853F9D28-B135-934D-ABA1-BFA4E82C9579}"/>
          </ac:spMkLst>
        </pc:spChg>
        <pc:spChg chg="mod">
          <ac:chgData name="Shauna O'Brien" userId="2cccf8d3-fcb4-4082-ab59-b4bd17c66c6c" providerId="ADAL" clId="{A4766A1D-2CF3-5C4E-9D61-3AEB756D2A87}" dt="2022-10-12T12:33:06.706" v="6118" actId="207"/>
          <ac:spMkLst>
            <pc:docMk/>
            <pc:sldMk cId="3102747639" sldId="278"/>
            <ac:spMk id="11" creationId="{08A628F7-58E4-FF45-8398-285E3E4C9182}"/>
          </ac:spMkLst>
        </pc:spChg>
      </pc:sldChg>
      <pc:sldChg chg="add del">
        <pc:chgData name="Shauna O'Brien" userId="2cccf8d3-fcb4-4082-ab59-b4bd17c66c6c" providerId="ADAL" clId="{A4766A1D-2CF3-5C4E-9D61-3AEB756D2A87}" dt="2022-10-12T12:25:06.017" v="5921"/>
        <pc:sldMkLst>
          <pc:docMk/>
          <pc:sldMk cId="1704903291" sldId="293"/>
        </pc:sldMkLst>
      </pc:sldChg>
      <pc:sldChg chg="del">
        <pc:chgData name="Shauna O'Brien" userId="2cccf8d3-fcb4-4082-ab59-b4bd17c66c6c" providerId="ADAL" clId="{A4766A1D-2CF3-5C4E-9D61-3AEB756D2A87}" dt="2022-10-07T15:00:06.463" v="4495" actId="2696"/>
        <pc:sldMkLst>
          <pc:docMk/>
          <pc:sldMk cId="2637244349" sldId="294"/>
        </pc:sldMkLst>
      </pc:sldChg>
      <pc:sldChg chg="del">
        <pc:chgData name="Shauna O'Brien" userId="2cccf8d3-fcb4-4082-ab59-b4bd17c66c6c" providerId="ADAL" clId="{A4766A1D-2CF3-5C4E-9D61-3AEB756D2A87}" dt="2022-10-07T15:00:07.231" v="4496" actId="2696"/>
        <pc:sldMkLst>
          <pc:docMk/>
          <pc:sldMk cId="1266181054" sldId="295"/>
        </pc:sldMkLst>
      </pc:sldChg>
      <pc:sldChg chg="del">
        <pc:chgData name="Shauna O'Brien" userId="2cccf8d3-fcb4-4082-ab59-b4bd17c66c6c" providerId="ADAL" clId="{A4766A1D-2CF3-5C4E-9D61-3AEB756D2A87}" dt="2022-10-07T15:00:07.851" v="4497" actId="2696"/>
        <pc:sldMkLst>
          <pc:docMk/>
          <pc:sldMk cId="2783608315" sldId="296"/>
        </pc:sldMkLst>
      </pc:sldChg>
      <pc:sldChg chg="del">
        <pc:chgData name="Shauna O'Brien" userId="2cccf8d3-fcb4-4082-ab59-b4bd17c66c6c" providerId="ADAL" clId="{A4766A1D-2CF3-5C4E-9D61-3AEB756D2A87}" dt="2022-10-07T15:00:08.333" v="4498" actId="2696"/>
        <pc:sldMkLst>
          <pc:docMk/>
          <pc:sldMk cId="4105503355" sldId="297"/>
        </pc:sldMkLst>
      </pc:sldChg>
      <pc:sldChg chg="del">
        <pc:chgData name="Shauna O'Brien" userId="2cccf8d3-fcb4-4082-ab59-b4bd17c66c6c" providerId="ADAL" clId="{A4766A1D-2CF3-5C4E-9D61-3AEB756D2A87}" dt="2022-10-07T15:00:08.940" v="4499" actId="2696"/>
        <pc:sldMkLst>
          <pc:docMk/>
          <pc:sldMk cId="3574965392" sldId="298"/>
        </pc:sldMkLst>
      </pc:sldChg>
      <pc:sldChg chg="del">
        <pc:chgData name="Shauna O'Brien" userId="2cccf8d3-fcb4-4082-ab59-b4bd17c66c6c" providerId="ADAL" clId="{A4766A1D-2CF3-5C4E-9D61-3AEB756D2A87}" dt="2022-10-07T15:00:10.329" v="4500" actId="2696"/>
        <pc:sldMkLst>
          <pc:docMk/>
          <pc:sldMk cId="3509220091" sldId="299"/>
        </pc:sldMkLst>
      </pc:sldChg>
      <pc:sldChg chg="del">
        <pc:chgData name="Shauna O'Brien" userId="2cccf8d3-fcb4-4082-ab59-b4bd17c66c6c" providerId="ADAL" clId="{A4766A1D-2CF3-5C4E-9D61-3AEB756D2A87}" dt="2022-10-03T12:38:55.048" v="2555" actId="2696"/>
        <pc:sldMkLst>
          <pc:docMk/>
          <pc:sldMk cId="2552635373" sldId="301"/>
        </pc:sldMkLst>
      </pc:sldChg>
      <pc:sldChg chg="del">
        <pc:chgData name="Shauna O'Brien" userId="2cccf8d3-fcb4-4082-ab59-b4bd17c66c6c" providerId="ADAL" clId="{A4766A1D-2CF3-5C4E-9D61-3AEB756D2A87}" dt="2022-10-11T13:54:08.733" v="4506" actId="2696"/>
        <pc:sldMkLst>
          <pc:docMk/>
          <pc:sldMk cId="2722384545" sldId="329"/>
        </pc:sldMkLst>
      </pc:sldChg>
      <pc:sldChg chg="del">
        <pc:chgData name="Shauna O'Brien" userId="2cccf8d3-fcb4-4082-ab59-b4bd17c66c6c" providerId="ADAL" clId="{A4766A1D-2CF3-5C4E-9D61-3AEB756D2A87}" dt="2022-10-07T14:57:44.944" v="4329" actId="2696"/>
        <pc:sldMkLst>
          <pc:docMk/>
          <pc:sldMk cId="462219962" sldId="346"/>
        </pc:sldMkLst>
      </pc:sldChg>
      <pc:sldChg chg="del">
        <pc:chgData name="Shauna O'Brien" userId="2cccf8d3-fcb4-4082-ab59-b4bd17c66c6c" providerId="ADAL" clId="{A4766A1D-2CF3-5C4E-9D61-3AEB756D2A87}" dt="2022-10-11T13:54:12.428" v="4513" actId="2696"/>
        <pc:sldMkLst>
          <pc:docMk/>
          <pc:sldMk cId="1671375007" sldId="347"/>
        </pc:sldMkLst>
      </pc:sldChg>
      <pc:sldChg chg="del">
        <pc:chgData name="Shauna O'Brien" userId="2cccf8d3-fcb4-4082-ab59-b4bd17c66c6c" providerId="ADAL" clId="{A4766A1D-2CF3-5C4E-9D61-3AEB756D2A87}" dt="2022-10-11T13:54:09.363" v="4507" actId="2696"/>
        <pc:sldMkLst>
          <pc:docMk/>
          <pc:sldMk cId="2562505785" sldId="349"/>
        </pc:sldMkLst>
      </pc:sldChg>
      <pc:sldChg chg="del">
        <pc:chgData name="Shauna O'Brien" userId="2cccf8d3-fcb4-4082-ab59-b4bd17c66c6c" providerId="ADAL" clId="{A4766A1D-2CF3-5C4E-9D61-3AEB756D2A87}" dt="2022-10-11T13:54:10.714" v="4510" actId="2696"/>
        <pc:sldMkLst>
          <pc:docMk/>
          <pc:sldMk cId="87212257" sldId="350"/>
        </pc:sldMkLst>
      </pc:sldChg>
      <pc:sldChg chg="del">
        <pc:chgData name="Shauna O'Brien" userId="2cccf8d3-fcb4-4082-ab59-b4bd17c66c6c" providerId="ADAL" clId="{A4766A1D-2CF3-5C4E-9D61-3AEB756D2A87}" dt="2022-10-11T13:54:11.224" v="4511" actId="2696"/>
        <pc:sldMkLst>
          <pc:docMk/>
          <pc:sldMk cId="2148990001" sldId="351"/>
        </pc:sldMkLst>
      </pc:sldChg>
      <pc:sldChg chg="del">
        <pc:chgData name="Shauna O'Brien" userId="2cccf8d3-fcb4-4082-ab59-b4bd17c66c6c" providerId="ADAL" clId="{A4766A1D-2CF3-5C4E-9D61-3AEB756D2A87}" dt="2022-10-11T13:54:10.306" v="4509" actId="2696"/>
        <pc:sldMkLst>
          <pc:docMk/>
          <pc:sldMk cId="1298702190" sldId="352"/>
        </pc:sldMkLst>
      </pc:sldChg>
      <pc:sldChg chg="del">
        <pc:chgData name="Shauna O'Brien" userId="2cccf8d3-fcb4-4082-ab59-b4bd17c66c6c" providerId="ADAL" clId="{A4766A1D-2CF3-5C4E-9D61-3AEB756D2A87}" dt="2022-10-11T13:54:11.704" v="4512" actId="2696"/>
        <pc:sldMkLst>
          <pc:docMk/>
          <pc:sldMk cId="422741698" sldId="353"/>
        </pc:sldMkLst>
      </pc:sldChg>
      <pc:sldChg chg="del">
        <pc:chgData name="Shauna O'Brien" userId="2cccf8d3-fcb4-4082-ab59-b4bd17c66c6c" providerId="ADAL" clId="{A4766A1D-2CF3-5C4E-9D61-3AEB756D2A87}" dt="2022-10-11T13:54:08.273" v="4505" actId="2696"/>
        <pc:sldMkLst>
          <pc:docMk/>
          <pc:sldMk cId="2743638931" sldId="354"/>
        </pc:sldMkLst>
      </pc:sldChg>
      <pc:sldChg chg="del">
        <pc:chgData name="Shauna O'Brien" userId="2cccf8d3-fcb4-4082-ab59-b4bd17c66c6c" providerId="ADAL" clId="{A4766A1D-2CF3-5C4E-9D61-3AEB756D2A87}" dt="2022-10-03T12:39:09.273" v="2557" actId="2696"/>
        <pc:sldMkLst>
          <pc:docMk/>
          <pc:sldMk cId="810804710" sldId="355"/>
        </pc:sldMkLst>
      </pc:sldChg>
      <pc:sldChg chg="modSp add mod">
        <pc:chgData name="Shauna O'Brien" userId="2cccf8d3-fcb4-4082-ab59-b4bd17c66c6c" providerId="ADAL" clId="{A4766A1D-2CF3-5C4E-9D61-3AEB756D2A87}" dt="2022-10-12T12:28:24.285" v="5985" actId="1076"/>
        <pc:sldMkLst>
          <pc:docMk/>
          <pc:sldMk cId="1103283532" sldId="356"/>
        </pc:sldMkLst>
        <pc:spChg chg="mod">
          <ac:chgData name="Shauna O'Brien" userId="2cccf8d3-fcb4-4082-ab59-b4bd17c66c6c" providerId="ADAL" clId="{A4766A1D-2CF3-5C4E-9D61-3AEB756D2A87}" dt="2022-10-12T12:28:24.285" v="5985" actId="1076"/>
          <ac:spMkLst>
            <pc:docMk/>
            <pc:sldMk cId="1103283532" sldId="356"/>
            <ac:spMk id="10" creationId="{E84A0CB8-A339-48CE-861A-781673AA16DE}"/>
          </ac:spMkLst>
        </pc:spChg>
      </pc:sldChg>
      <pc:sldChg chg="del">
        <pc:chgData name="Shauna O'Brien" userId="2cccf8d3-fcb4-4082-ab59-b4bd17c66c6c" providerId="ADAL" clId="{A4766A1D-2CF3-5C4E-9D61-3AEB756D2A87}" dt="2022-10-11T13:57:35.377" v="4544" actId="2696"/>
        <pc:sldMkLst>
          <pc:docMk/>
          <pc:sldMk cId="2636772510" sldId="357"/>
        </pc:sldMkLst>
      </pc:sldChg>
      <pc:sldChg chg="del">
        <pc:chgData name="Shauna O'Brien" userId="2cccf8d3-fcb4-4082-ab59-b4bd17c66c6c" providerId="ADAL" clId="{A4766A1D-2CF3-5C4E-9D61-3AEB756D2A87}" dt="2022-10-11T13:57:36.114" v="4545" actId="2696"/>
        <pc:sldMkLst>
          <pc:docMk/>
          <pc:sldMk cId="90445926" sldId="358"/>
        </pc:sldMkLst>
      </pc:sldChg>
      <pc:sldChg chg="del">
        <pc:chgData name="Shauna O'Brien" userId="2cccf8d3-fcb4-4082-ab59-b4bd17c66c6c" providerId="ADAL" clId="{A4766A1D-2CF3-5C4E-9D61-3AEB756D2A87}" dt="2022-10-11T13:57:36.738" v="4546" actId="2696"/>
        <pc:sldMkLst>
          <pc:docMk/>
          <pc:sldMk cId="88965654" sldId="359"/>
        </pc:sldMkLst>
      </pc:sldChg>
      <pc:sldChg chg="del">
        <pc:chgData name="Shauna O'Brien" userId="2cccf8d3-fcb4-4082-ab59-b4bd17c66c6c" providerId="ADAL" clId="{A4766A1D-2CF3-5C4E-9D61-3AEB756D2A87}" dt="2022-10-11T13:57:37.401" v="4547" actId="2696"/>
        <pc:sldMkLst>
          <pc:docMk/>
          <pc:sldMk cId="862649409" sldId="360"/>
        </pc:sldMkLst>
      </pc:sldChg>
      <pc:sldChg chg="del">
        <pc:chgData name="Shauna O'Brien" userId="2cccf8d3-fcb4-4082-ab59-b4bd17c66c6c" providerId="ADAL" clId="{A4766A1D-2CF3-5C4E-9D61-3AEB756D2A87}" dt="2022-10-11T13:57:38.048" v="4548" actId="2696"/>
        <pc:sldMkLst>
          <pc:docMk/>
          <pc:sldMk cId="4052591994" sldId="361"/>
        </pc:sldMkLst>
      </pc:sldChg>
      <pc:sldChg chg="del">
        <pc:chgData name="Shauna O'Brien" userId="2cccf8d3-fcb4-4082-ab59-b4bd17c66c6c" providerId="ADAL" clId="{A4766A1D-2CF3-5C4E-9D61-3AEB756D2A87}" dt="2022-10-11T13:57:38.605" v="4549" actId="2696"/>
        <pc:sldMkLst>
          <pc:docMk/>
          <pc:sldMk cId="3268841745" sldId="362"/>
        </pc:sldMkLst>
      </pc:sldChg>
      <pc:sldChg chg="del">
        <pc:chgData name="Shauna O'Brien" userId="2cccf8d3-fcb4-4082-ab59-b4bd17c66c6c" providerId="ADAL" clId="{A4766A1D-2CF3-5C4E-9D61-3AEB756D2A87}" dt="2022-10-11T13:57:39.225" v="4550" actId="2696"/>
        <pc:sldMkLst>
          <pc:docMk/>
          <pc:sldMk cId="3746843881" sldId="363"/>
        </pc:sldMkLst>
      </pc:sldChg>
      <pc:sldChg chg="modSp mod modNotesTx">
        <pc:chgData name="Shauna O'Brien" userId="2cccf8d3-fcb4-4082-ab59-b4bd17c66c6c" providerId="ADAL" clId="{A4766A1D-2CF3-5C4E-9D61-3AEB756D2A87}" dt="2022-10-12T12:25:51.085" v="5959" actId="20577"/>
        <pc:sldMkLst>
          <pc:docMk/>
          <pc:sldMk cId="2739972932" sldId="364"/>
        </pc:sldMkLst>
        <pc:spChg chg="mod">
          <ac:chgData name="Shauna O'Brien" userId="2cccf8d3-fcb4-4082-ab59-b4bd17c66c6c" providerId="ADAL" clId="{A4766A1D-2CF3-5C4E-9D61-3AEB756D2A87}" dt="2022-10-12T12:25:44.368" v="5940" actId="20577"/>
          <ac:spMkLst>
            <pc:docMk/>
            <pc:sldMk cId="2739972932" sldId="364"/>
            <ac:spMk id="3" creationId="{8676A10C-2676-7549-90A1-140565D5F092}"/>
          </ac:spMkLst>
        </pc:spChg>
        <pc:spChg chg="mod">
          <ac:chgData name="Shauna O'Brien" userId="2cccf8d3-fcb4-4082-ab59-b4bd17c66c6c" providerId="ADAL" clId="{A4766A1D-2CF3-5C4E-9D61-3AEB756D2A87}" dt="2022-10-12T12:25:51.085" v="5959" actId="20577"/>
          <ac:spMkLst>
            <pc:docMk/>
            <pc:sldMk cId="2739972932" sldId="364"/>
            <ac:spMk id="10" creationId="{29E40D1C-44AF-48D3-B0D3-718E1D46F2EB}"/>
          </ac:spMkLst>
        </pc:spChg>
      </pc:sldChg>
      <pc:sldChg chg="del">
        <pc:chgData name="Shauna O'Brien" userId="2cccf8d3-fcb4-4082-ab59-b4bd17c66c6c" providerId="ADAL" clId="{A4766A1D-2CF3-5C4E-9D61-3AEB756D2A87}" dt="2022-10-11T13:54:06.954" v="4503" actId="2696"/>
        <pc:sldMkLst>
          <pc:docMk/>
          <pc:sldMk cId="4111434828" sldId="366"/>
        </pc:sldMkLst>
      </pc:sldChg>
      <pc:sldChg chg="modSp mod modNotesTx">
        <pc:chgData name="Shauna O'Brien" userId="2cccf8d3-fcb4-4082-ab59-b4bd17c66c6c" providerId="ADAL" clId="{A4766A1D-2CF3-5C4E-9D61-3AEB756D2A87}" dt="2022-10-12T12:26:01.459" v="5978" actId="20577"/>
        <pc:sldMkLst>
          <pc:docMk/>
          <pc:sldMk cId="2998874489" sldId="368"/>
        </pc:sldMkLst>
        <pc:spChg chg="mod">
          <ac:chgData name="Shauna O'Brien" userId="2cccf8d3-fcb4-4082-ab59-b4bd17c66c6c" providerId="ADAL" clId="{A4766A1D-2CF3-5C4E-9D61-3AEB756D2A87}" dt="2022-10-12T12:26:01.459" v="5978" actId="20577"/>
          <ac:spMkLst>
            <pc:docMk/>
            <pc:sldMk cId="2998874489" sldId="368"/>
            <ac:spMk id="8" creationId="{A3F4895E-1D02-224B-8268-6EB01190633F}"/>
          </ac:spMkLst>
        </pc:spChg>
        <pc:spChg chg="mod">
          <ac:chgData name="Shauna O'Brien" userId="2cccf8d3-fcb4-4082-ab59-b4bd17c66c6c" providerId="ADAL" clId="{A4766A1D-2CF3-5C4E-9D61-3AEB756D2A87}" dt="2022-10-11T14:20:50.085" v="5919" actId="207"/>
          <ac:spMkLst>
            <pc:docMk/>
            <pc:sldMk cId="2998874489" sldId="368"/>
            <ac:spMk id="9" creationId="{4654A9D9-6C37-6043-966A-926AD886CE54}"/>
          </ac:spMkLst>
        </pc:spChg>
        <pc:spChg chg="mod">
          <ac:chgData name="Shauna O'Brien" userId="2cccf8d3-fcb4-4082-ab59-b4bd17c66c6c" providerId="ADAL" clId="{A4766A1D-2CF3-5C4E-9D61-3AEB756D2A87}" dt="2022-10-11T14:20:50.085" v="5919" actId="207"/>
          <ac:spMkLst>
            <pc:docMk/>
            <pc:sldMk cId="2998874489" sldId="368"/>
            <ac:spMk id="10" creationId="{7007BDE7-78B3-F74C-9793-1F982B884727}"/>
          </ac:spMkLst>
        </pc:spChg>
        <pc:spChg chg="mod">
          <ac:chgData name="Shauna O'Brien" userId="2cccf8d3-fcb4-4082-ab59-b4bd17c66c6c" providerId="ADAL" clId="{A4766A1D-2CF3-5C4E-9D61-3AEB756D2A87}" dt="2022-10-11T14:20:50.085" v="5919" actId="207"/>
          <ac:spMkLst>
            <pc:docMk/>
            <pc:sldMk cId="2998874489" sldId="368"/>
            <ac:spMk id="11" creationId="{F230D780-A99A-B54A-8195-1ED9B4CEFD7D}"/>
          </ac:spMkLst>
        </pc:spChg>
        <pc:spChg chg="mod">
          <ac:chgData name="Shauna O'Brien" userId="2cccf8d3-fcb4-4082-ab59-b4bd17c66c6c" providerId="ADAL" clId="{A4766A1D-2CF3-5C4E-9D61-3AEB756D2A87}" dt="2022-10-11T14:20:50.085" v="5919" actId="207"/>
          <ac:spMkLst>
            <pc:docMk/>
            <pc:sldMk cId="2998874489" sldId="368"/>
            <ac:spMk id="12" creationId="{C57369B5-7BE9-B34A-AE7A-6E61CE89FF40}"/>
          </ac:spMkLst>
        </pc:spChg>
        <pc:spChg chg="mod">
          <ac:chgData name="Shauna O'Brien" userId="2cccf8d3-fcb4-4082-ab59-b4bd17c66c6c" providerId="ADAL" clId="{A4766A1D-2CF3-5C4E-9D61-3AEB756D2A87}" dt="2022-10-11T14:20:50.085" v="5919" actId="207"/>
          <ac:spMkLst>
            <pc:docMk/>
            <pc:sldMk cId="2998874489" sldId="368"/>
            <ac:spMk id="13" creationId="{8763EA1F-D884-B946-9EA6-0EF7183610B9}"/>
          </ac:spMkLst>
        </pc:spChg>
        <pc:picChg chg="mod">
          <ac:chgData name="Shauna O'Brien" userId="2cccf8d3-fcb4-4082-ab59-b4bd17c66c6c" providerId="ADAL" clId="{A4766A1D-2CF3-5C4E-9D61-3AEB756D2A87}" dt="2022-10-11T14:20:50.085" v="5919" actId="207"/>
          <ac:picMkLst>
            <pc:docMk/>
            <pc:sldMk cId="2998874489" sldId="368"/>
            <ac:picMk id="3" creationId="{745D3436-E0D3-4C5A-0BFB-9DCE2C0486C1}"/>
          </ac:picMkLst>
        </pc:picChg>
      </pc:sldChg>
      <pc:sldChg chg="modSp mod modNotesTx">
        <pc:chgData name="Shauna O'Brien" userId="2cccf8d3-fcb4-4082-ab59-b4bd17c66c6c" providerId="ADAL" clId="{A4766A1D-2CF3-5C4E-9D61-3AEB756D2A87}" dt="2022-10-12T12:26:11.021" v="5980"/>
        <pc:sldMkLst>
          <pc:docMk/>
          <pc:sldMk cId="3117368702" sldId="369"/>
        </pc:sldMkLst>
        <pc:spChg chg="mod">
          <ac:chgData name="Shauna O'Brien" userId="2cccf8d3-fcb4-4082-ab59-b4bd17c66c6c" providerId="ADAL" clId="{A4766A1D-2CF3-5C4E-9D61-3AEB756D2A87}" dt="2022-10-12T12:26:11.021" v="5980"/>
          <ac:spMkLst>
            <pc:docMk/>
            <pc:sldMk cId="3117368702" sldId="369"/>
            <ac:spMk id="8" creationId="{A3F4895E-1D02-224B-8268-6EB01190633F}"/>
          </ac:spMkLst>
        </pc:spChg>
      </pc:sldChg>
      <pc:sldChg chg="del">
        <pc:chgData name="Shauna O'Brien" userId="2cccf8d3-fcb4-4082-ab59-b4bd17c66c6c" providerId="ADAL" clId="{A4766A1D-2CF3-5C4E-9D61-3AEB756D2A87}" dt="2022-10-11T13:54:12.822" v="4514" actId="2696"/>
        <pc:sldMkLst>
          <pc:docMk/>
          <pc:sldMk cId="2881688395" sldId="371"/>
        </pc:sldMkLst>
      </pc:sldChg>
      <pc:sldChg chg="del">
        <pc:chgData name="Shauna O'Brien" userId="2cccf8d3-fcb4-4082-ab59-b4bd17c66c6c" providerId="ADAL" clId="{A4766A1D-2CF3-5C4E-9D61-3AEB756D2A87}" dt="2022-10-11T14:06:50.297" v="4918" actId="2696"/>
        <pc:sldMkLst>
          <pc:docMk/>
          <pc:sldMk cId="3028407011" sldId="372"/>
        </pc:sldMkLst>
      </pc:sldChg>
      <pc:sldChg chg="del">
        <pc:chgData name="Shauna O'Brien" userId="2cccf8d3-fcb4-4082-ab59-b4bd17c66c6c" providerId="ADAL" clId="{A4766A1D-2CF3-5C4E-9D61-3AEB756D2A87}" dt="2022-10-11T13:54:15.059" v="4515" actId="2696"/>
        <pc:sldMkLst>
          <pc:docMk/>
          <pc:sldMk cId="2507515170" sldId="374"/>
        </pc:sldMkLst>
      </pc:sldChg>
      <pc:sldChg chg="del">
        <pc:chgData name="Shauna O'Brien" userId="2cccf8d3-fcb4-4082-ab59-b4bd17c66c6c" providerId="ADAL" clId="{A4766A1D-2CF3-5C4E-9D61-3AEB756D2A87}" dt="2022-10-11T14:06:50.771" v="4919" actId="2696"/>
        <pc:sldMkLst>
          <pc:docMk/>
          <pc:sldMk cId="1281919297" sldId="375"/>
        </pc:sldMkLst>
      </pc:sldChg>
      <pc:sldChg chg="del">
        <pc:chgData name="Shauna O'Brien" userId="2cccf8d3-fcb4-4082-ab59-b4bd17c66c6c" providerId="ADAL" clId="{A4766A1D-2CF3-5C4E-9D61-3AEB756D2A87}" dt="2022-10-11T14:06:51.222" v="4920" actId="2696"/>
        <pc:sldMkLst>
          <pc:docMk/>
          <pc:sldMk cId="551840169" sldId="376"/>
        </pc:sldMkLst>
      </pc:sldChg>
      <pc:sldChg chg="del">
        <pc:chgData name="Shauna O'Brien" userId="2cccf8d3-fcb4-4082-ab59-b4bd17c66c6c" providerId="ADAL" clId="{A4766A1D-2CF3-5C4E-9D61-3AEB756D2A87}" dt="2022-10-12T12:27:53.822" v="5981" actId="2696"/>
        <pc:sldMkLst>
          <pc:docMk/>
          <pc:sldMk cId="1107589307" sldId="377"/>
        </pc:sldMkLst>
      </pc:sldChg>
      <pc:sldChg chg="modSp mod ord modNotesTx">
        <pc:chgData name="Shauna O'Brien" userId="2cccf8d3-fcb4-4082-ab59-b4bd17c66c6c" providerId="ADAL" clId="{A4766A1D-2CF3-5C4E-9D61-3AEB756D2A87}" dt="2022-10-11T13:54:56.897" v="4523" actId="20577"/>
        <pc:sldMkLst>
          <pc:docMk/>
          <pc:sldMk cId="857993477" sldId="378"/>
        </pc:sldMkLst>
        <pc:spChg chg="mod">
          <ac:chgData name="Shauna O'Brien" userId="2cccf8d3-fcb4-4082-ab59-b4bd17c66c6c" providerId="ADAL" clId="{A4766A1D-2CF3-5C4E-9D61-3AEB756D2A87}" dt="2022-10-07T14:59:25.114" v="4441" actId="20577"/>
          <ac:spMkLst>
            <pc:docMk/>
            <pc:sldMk cId="857993477" sldId="378"/>
            <ac:spMk id="2" creationId="{E494B74C-D6E9-8C47-B64D-4A7EA3FB90D0}"/>
          </ac:spMkLst>
        </pc:spChg>
        <pc:spChg chg="mod">
          <ac:chgData name="Shauna O'Brien" userId="2cccf8d3-fcb4-4082-ab59-b4bd17c66c6c" providerId="ADAL" clId="{A4766A1D-2CF3-5C4E-9D61-3AEB756D2A87}" dt="2022-10-07T14:59:54.102" v="4494" actId="1076"/>
          <ac:spMkLst>
            <pc:docMk/>
            <pc:sldMk cId="857993477" sldId="378"/>
            <ac:spMk id="10" creationId="{8E9CC539-A9FD-41CB-ADFE-86649BF59322}"/>
          </ac:spMkLst>
        </pc:spChg>
      </pc:sldChg>
      <pc:sldChg chg="modSp mod">
        <pc:chgData name="Shauna O'Brien" userId="2cccf8d3-fcb4-4082-ab59-b4bd17c66c6c" providerId="ADAL" clId="{A4766A1D-2CF3-5C4E-9D61-3AEB756D2A87}" dt="2022-10-12T12:38:56.142" v="6611" actId="20577"/>
        <pc:sldMkLst>
          <pc:docMk/>
          <pc:sldMk cId="353383840" sldId="381"/>
        </pc:sldMkLst>
        <pc:spChg chg="mod">
          <ac:chgData name="Shauna O'Brien" userId="2cccf8d3-fcb4-4082-ab59-b4bd17c66c6c" providerId="ADAL" clId="{A4766A1D-2CF3-5C4E-9D61-3AEB756D2A87}" dt="2022-10-12T12:38:56.142" v="6611" actId="20577"/>
          <ac:spMkLst>
            <pc:docMk/>
            <pc:sldMk cId="353383840" sldId="381"/>
            <ac:spMk id="6" creationId="{03D33695-F3E3-458D-8D7E-F377F44F408A}"/>
          </ac:spMkLst>
        </pc:spChg>
      </pc:sldChg>
      <pc:sldChg chg="modSp modAnim">
        <pc:chgData name="Shauna O'Brien" userId="2cccf8d3-fcb4-4082-ab59-b4bd17c66c6c" providerId="ADAL" clId="{A4766A1D-2CF3-5C4E-9D61-3AEB756D2A87}" dt="2022-10-12T12:39:38.634" v="6678" actId="108"/>
        <pc:sldMkLst>
          <pc:docMk/>
          <pc:sldMk cId="928410927" sldId="382"/>
        </pc:sldMkLst>
        <pc:spChg chg="mod">
          <ac:chgData name="Shauna O'Brien" userId="2cccf8d3-fcb4-4082-ab59-b4bd17c66c6c" providerId="ADAL" clId="{A4766A1D-2CF3-5C4E-9D61-3AEB756D2A87}" dt="2022-10-12T12:39:38.634" v="6678" actId="108"/>
          <ac:spMkLst>
            <pc:docMk/>
            <pc:sldMk cId="928410927" sldId="382"/>
            <ac:spMk id="6" creationId="{03D33695-F3E3-458D-8D7E-F377F44F408A}"/>
          </ac:spMkLst>
        </pc:spChg>
      </pc:sldChg>
      <pc:sldChg chg="modSp mod">
        <pc:chgData name="Shauna O'Brien" userId="2cccf8d3-fcb4-4082-ab59-b4bd17c66c6c" providerId="ADAL" clId="{A4766A1D-2CF3-5C4E-9D61-3AEB756D2A87}" dt="2022-10-12T12:32:51.178" v="6116" actId="20577"/>
        <pc:sldMkLst>
          <pc:docMk/>
          <pc:sldMk cId="2588140264" sldId="383"/>
        </pc:sldMkLst>
        <pc:spChg chg="mod">
          <ac:chgData name="Shauna O'Brien" userId="2cccf8d3-fcb4-4082-ab59-b4bd17c66c6c" providerId="ADAL" clId="{A4766A1D-2CF3-5C4E-9D61-3AEB756D2A87}" dt="2022-10-12T12:32:37.100" v="6087" actId="20577"/>
          <ac:spMkLst>
            <pc:docMk/>
            <pc:sldMk cId="2588140264" sldId="383"/>
            <ac:spMk id="2" creationId="{96837B8B-15FA-A840-8DD6-642FF112F3B0}"/>
          </ac:spMkLst>
        </pc:spChg>
        <pc:spChg chg="mod">
          <ac:chgData name="Shauna O'Brien" userId="2cccf8d3-fcb4-4082-ab59-b4bd17c66c6c" providerId="ADAL" clId="{A4766A1D-2CF3-5C4E-9D61-3AEB756D2A87}" dt="2022-10-12T12:32:51.178" v="6116" actId="20577"/>
          <ac:spMkLst>
            <pc:docMk/>
            <pc:sldMk cId="2588140264" sldId="383"/>
            <ac:spMk id="11" creationId="{511E05D0-A770-B841-A5F7-1E069E2BB05E}"/>
          </ac:spMkLst>
        </pc:spChg>
        <pc:spChg chg="mod">
          <ac:chgData name="Shauna O'Brien" userId="2cccf8d3-fcb4-4082-ab59-b4bd17c66c6c" providerId="ADAL" clId="{A4766A1D-2CF3-5C4E-9D61-3AEB756D2A87}" dt="2022-10-12T12:32:48.789" v="6112" actId="14100"/>
          <ac:spMkLst>
            <pc:docMk/>
            <pc:sldMk cId="2588140264" sldId="383"/>
            <ac:spMk id="12" creationId="{DB073F67-729B-DB4B-BE18-F1017B4740D0}"/>
          </ac:spMkLst>
        </pc:spChg>
        <pc:spChg chg="mod">
          <ac:chgData name="Shauna O'Brien" userId="2cccf8d3-fcb4-4082-ab59-b4bd17c66c6c" providerId="ADAL" clId="{A4766A1D-2CF3-5C4E-9D61-3AEB756D2A87}" dt="2022-10-12T12:32:41.336" v="6097" actId="20577"/>
          <ac:spMkLst>
            <pc:docMk/>
            <pc:sldMk cId="2588140264" sldId="383"/>
            <ac:spMk id="14" creationId="{A2C825F2-5973-4048-9A5C-E0A4E794080E}"/>
          </ac:spMkLst>
        </pc:spChg>
      </pc:sldChg>
      <pc:sldChg chg="del">
        <pc:chgData name="Shauna O'Brien" userId="2cccf8d3-fcb4-4082-ab59-b4bd17c66c6c" providerId="ADAL" clId="{A4766A1D-2CF3-5C4E-9D61-3AEB756D2A87}" dt="2022-10-03T12:39:00.036" v="2556" actId="2696"/>
        <pc:sldMkLst>
          <pc:docMk/>
          <pc:sldMk cId="1966693975" sldId="384"/>
        </pc:sldMkLst>
      </pc:sldChg>
      <pc:sldChg chg="del">
        <pc:chgData name="Shauna O'Brien" userId="2cccf8d3-fcb4-4082-ab59-b4bd17c66c6c" providerId="ADAL" clId="{A4766A1D-2CF3-5C4E-9D61-3AEB756D2A87}" dt="2022-10-11T13:54:06.349" v="4502" actId="2696"/>
        <pc:sldMkLst>
          <pc:docMk/>
          <pc:sldMk cId="3144420794" sldId="385"/>
        </pc:sldMkLst>
      </pc:sldChg>
      <pc:sldChg chg="modSp mod modNotesTx">
        <pc:chgData name="Shauna O'Brien" userId="2cccf8d3-fcb4-4082-ab59-b4bd17c66c6c" providerId="ADAL" clId="{A4766A1D-2CF3-5C4E-9D61-3AEB756D2A87}" dt="2022-10-03T13:01:53.612" v="4328" actId="20577"/>
        <pc:sldMkLst>
          <pc:docMk/>
          <pc:sldMk cId="1224344724" sldId="386"/>
        </pc:sldMkLst>
        <pc:spChg chg="mod">
          <ac:chgData name="Shauna O'Brien" userId="2cccf8d3-fcb4-4082-ab59-b4bd17c66c6c" providerId="ADAL" clId="{A4766A1D-2CF3-5C4E-9D61-3AEB756D2A87}" dt="2022-10-03T13:01:53.612" v="4328" actId="20577"/>
          <ac:spMkLst>
            <pc:docMk/>
            <pc:sldMk cId="1224344724" sldId="386"/>
            <ac:spMk id="2" creationId="{20312B80-6F91-F846-B16D-491D27C6968A}"/>
          </ac:spMkLst>
        </pc:spChg>
      </pc:sldChg>
      <pc:sldChg chg="modSp mod modNotesTx">
        <pc:chgData name="Shauna O'Brien" userId="2cccf8d3-fcb4-4082-ab59-b4bd17c66c6c" providerId="ADAL" clId="{A4766A1D-2CF3-5C4E-9D61-3AEB756D2A87}" dt="2022-10-11T14:19:52.086" v="5917" actId="20577"/>
        <pc:sldMkLst>
          <pc:docMk/>
          <pc:sldMk cId="2583886157" sldId="387"/>
        </pc:sldMkLst>
        <pc:spChg chg="mod">
          <ac:chgData name="Shauna O'Brien" userId="2cccf8d3-fcb4-4082-ab59-b4bd17c66c6c" providerId="ADAL" clId="{A4766A1D-2CF3-5C4E-9D61-3AEB756D2A87}" dt="2022-10-11T14:19:41.398" v="5915" actId="1036"/>
          <ac:spMkLst>
            <pc:docMk/>
            <pc:sldMk cId="2583886157" sldId="387"/>
            <ac:spMk id="7" creationId="{35D929A0-231D-1240-9D4E-D34941075FB6}"/>
          </ac:spMkLst>
        </pc:spChg>
      </pc:sldChg>
      <pc:sldChg chg="modSp add del">
        <pc:chgData name="Shauna O'Brien" userId="2cccf8d3-fcb4-4082-ab59-b4bd17c66c6c" providerId="ADAL" clId="{A4766A1D-2CF3-5C4E-9D61-3AEB756D2A87}" dt="2022-10-12T12:12:03.356" v="5920" actId="2696"/>
        <pc:sldMkLst>
          <pc:docMk/>
          <pc:sldMk cId="173439602" sldId="388"/>
        </pc:sldMkLst>
        <pc:spChg chg="mod">
          <ac:chgData name="Shauna O'Brien" userId="2cccf8d3-fcb4-4082-ab59-b4bd17c66c6c" providerId="ADAL" clId="{A4766A1D-2CF3-5C4E-9D61-3AEB756D2A87}" dt="2022-10-11T13:55:35.435" v="4525" actId="2711"/>
          <ac:spMkLst>
            <pc:docMk/>
            <pc:sldMk cId="173439602" sldId="388"/>
            <ac:spMk id="4" creationId="{D91913B4-BC5D-6240-B9E8-DF4CC5423881}"/>
          </ac:spMkLst>
        </pc:spChg>
        <pc:spChg chg="mod">
          <ac:chgData name="Shauna O'Brien" userId="2cccf8d3-fcb4-4082-ab59-b4bd17c66c6c" providerId="ADAL" clId="{A4766A1D-2CF3-5C4E-9D61-3AEB756D2A87}" dt="2022-10-11T13:55:35.435" v="4525" actId="2711"/>
          <ac:spMkLst>
            <pc:docMk/>
            <pc:sldMk cId="173439602" sldId="388"/>
            <ac:spMk id="5" creationId="{5B6DCE5A-0658-D54B-813E-1DC7125ABB2A}"/>
          </ac:spMkLst>
        </pc:spChg>
        <pc:picChg chg="mod">
          <ac:chgData name="Shauna O'Brien" userId="2cccf8d3-fcb4-4082-ab59-b4bd17c66c6c" providerId="ADAL" clId="{A4766A1D-2CF3-5C4E-9D61-3AEB756D2A87}" dt="2022-10-11T13:55:35.435" v="4525" actId="2711"/>
          <ac:picMkLst>
            <pc:docMk/>
            <pc:sldMk cId="173439602" sldId="388"/>
            <ac:picMk id="1026" creationId="{EDFAD91A-36C9-8F4C-7351-7C96F302F2AB}"/>
          </ac:picMkLst>
        </pc:picChg>
      </pc:sldChg>
      <pc:sldChg chg="add del ord">
        <pc:chgData name="Shauna O'Brien" userId="2cccf8d3-fcb4-4082-ab59-b4bd17c66c6c" providerId="ADAL" clId="{A4766A1D-2CF3-5C4E-9D61-3AEB756D2A87}" dt="2022-10-12T12:12:03.356" v="5920" actId="2696"/>
        <pc:sldMkLst>
          <pc:docMk/>
          <pc:sldMk cId="415466972" sldId="389"/>
        </pc:sldMkLst>
      </pc:sldChg>
      <pc:sldChg chg="modSp add del mod">
        <pc:chgData name="Shauna O'Brien" userId="2cccf8d3-fcb4-4082-ab59-b4bd17c66c6c" providerId="ADAL" clId="{A4766A1D-2CF3-5C4E-9D61-3AEB756D2A87}" dt="2022-10-12T12:12:03.356" v="5920" actId="2696"/>
        <pc:sldMkLst>
          <pc:docMk/>
          <pc:sldMk cId="2127189985" sldId="390"/>
        </pc:sldMkLst>
        <pc:spChg chg="mod">
          <ac:chgData name="Shauna O'Brien" userId="2cccf8d3-fcb4-4082-ab59-b4bd17c66c6c" providerId="ADAL" clId="{A4766A1D-2CF3-5C4E-9D61-3AEB756D2A87}" dt="2022-10-11T13:54:39.073" v="4520" actId="2711"/>
          <ac:spMkLst>
            <pc:docMk/>
            <pc:sldMk cId="2127189985" sldId="390"/>
            <ac:spMk id="5" creationId="{C41A981C-1DFA-0144-B9CC-957F487F1180}"/>
          </ac:spMkLst>
        </pc:spChg>
        <pc:spChg chg="mod">
          <ac:chgData name="Shauna O'Brien" userId="2cccf8d3-fcb4-4082-ab59-b4bd17c66c6c" providerId="ADAL" clId="{A4766A1D-2CF3-5C4E-9D61-3AEB756D2A87}" dt="2022-10-11T13:54:34.994" v="4519" actId="2711"/>
          <ac:spMkLst>
            <pc:docMk/>
            <pc:sldMk cId="2127189985" sldId="390"/>
            <ac:spMk id="6" creationId="{CA1326A9-D72D-684D-9588-06D703A12F2D}"/>
          </ac:spMkLst>
        </pc:spChg>
      </pc:sldChg>
      <pc:sldChg chg="add del mod ord modShow">
        <pc:chgData name="Shauna O'Brien" userId="2cccf8d3-fcb4-4082-ab59-b4bd17c66c6c" providerId="ADAL" clId="{A4766A1D-2CF3-5C4E-9D61-3AEB756D2A87}" dt="2022-10-12T12:12:03.356" v="5920" actId="2696"/>
        <pc:sldMkLst>
          <pc:docMk/>
          <pc:sldMk cId="1831836233" sldId="391"/>
        </pc:sldMkLst>
      </pc:sldChg>
      <pc:sldChg chg="add del mod modShow">
        <pc:chgData name="Shauna O'Brien" userId="2cccf8d3-fcb4-4082-ab59-b4bd17c66c6c" providerId="ADAL" clId="{A4766A1D-2CF3-5C4E-9D61-3AEB756D2A87}" dt="2022-10-11T13:56:30.956" v="4531" actId="2696"/>
        <pc:sldMkLst>
          <pc:docMk/>
          <pc:sldMk cId="2118256947" sldId="392"/>
        </pc:sldMkLst>
      </pc:sldChg>
      <pc:sldChg chg="add del mod ord modShow">
        <pc:chgData name="Shauna O'Brien" userId="2cccf8d3-fcb4-4082-ab59-b4bd17c66c6c" providerId="ADAL" clId="{A4766A1D-2CF3-5C4E-9D61-3AEB756D2A87}" dt="2022-10-12T12:12:03.356" v="5920" actId="2696"/>
        <pc:sldMkLst>
          <pc:docMk/>
          <pc:sldMk cId="2908064501" sldId="393"/>
        </pc:sldMkLst>
      </pc:sldChg>
      <pc:sldChg chg="modSp add">
        <pc:chgData name="Shauna O'Brien" userId="2cccf8d3-fcb4-4082-ab59-b4bd17c66c6c" providerId="ADAL" clId="{A4766A1D-2CF3-5C4E-9D61-3AEB756D2A87}" dt="2022-10-11T14:20:08.435" v="5918" actId="2711"/>
        <pc:sldMkLst>
          <pc:docMk/>
          <pc:sldMk cId="1838702391" sldId="394"/>
        </pc:sldMkLst>
        <pc:spChg chg="mod">
          <ac:chgData name="Shauna O'Brien" userId="2cccf8d3-fcb4-4082-ab59-b4bd17c66c6c" providerId="ADAL" clId="{A4766A1D-2CF3-5C4E-9D61-3AEB756D2A87}" dt="2022-10-11T14:20:08.435" v="5918" actId="2711"/>
          <ac:spMkLst>
            <pc:docMk/>
            <pc:sldMk cId="1838702391" sldId="394"/>
            <ac:spMk id="2" creationId="{B16A45D7-476C-A648-9698-3BDD9608BC36}"/>
          </ac:spMkLst>
        </pc:spChg>
        <pc:spChg chg="mod">
          <ac:chgData name="Shauna O'Brien" userId="2cccf8d3-fcb4-4082-ab59-b4bd17c66c6c" providerId="ADAL" clId="{A4766A1D-2CF3-5C4E-9D61-3AEB756D2A87}" dt="2022-10-11T14:20:08.435" v="5918" actId="2711"/>
          <ac:spMkLst>
            <pc:docMk/>
            <pc:sldMk cId="1838702391" sldId="394"/>
            <ac:spMk id="3" creationId="{551F3573-D837-7149-81A1-65545A339A03}"/>
          </ac:spMkLst>
        </pc:spChg>
        <pc:spChg chg="mod">
          <ac:chgData name="Shauna O'Brien" userId="2cccf8d3-fcb4-4082-ab59-b4bd17c66c6c" providerId="ADAL" clId="{A4766A1D-2CF3-5C4E-9D61-3AEB756D2A87}" dt="2022-10-11T14:20:08.435" v="5918" actId="2711"/>
          <ac:spMkLst>
            <pc:docMk/>
            <pc:sldMk cId="1838702391" sldId="394"/>
            <ac:spMk id="8" creationId="{553224A4-87BB-2A4C-9E5A-3C3011E95D56}"/>
          </ac:spMkLst>
        </pc:spChg>
        <pc:spChg chg="mod">
          <ac:chgData name="Shauna O'Brien" userId="2cccf8d3-fcb4-4082-ab59-b4bd17c66c6c" providerId="ADAL" clId="{A4766A1D-2CF3-5C4E-9D61-3AEB756D2A87}" dt="2022-10-11T14:20:08.435" v="5918" actId="2711"/>
          <ac:spMkLst>
            <pc:docMk/>
            <pc:sldMk cId="1838702391" sldId="394"/>
            <ac:spMk id="9" creationId="{913DD950-FA28-5D4F-ABE9-887B0906CCBB}"/>
          </ac:spMkLst>
        </pc:spChg>
        <pc:spChg chg="mod">
          <ac:chgData name="Shauna O'Brien" userId="2cccf8d3-fcb4-4082-ab59-b4bd17c66c6c" providerId="ADAL" clId="{A4766A1D-2CF3-5C4E-9D61-3AEB756D2A87}" dt="2022-10-11T14:20:08.435" v="5918" actId="2711"/>
          <ac:spMkLst>
            <pc:docMk/>
            <pc:sldMk cId="1838702391" sldId="394"/>
            <ac:spMk id="10" creationId="{ADF20999-FA1F-A346-BA99-7662A2DCCF41}"/>
          </ac:spMkLst>
        </pc:spChg>
        <pc:spChg chg="mod">
          <ac:chgData name="Shauna O'Brien" userId="2cccf8d3-fcb4-4082-ab59-b4bd17c66c6c" providerId="ADAL" clId="{A4766A1D-2CF3-5C4E-9D61-3AEB756D2A87}" dt="2022-10-11T14:20:08.435" v="5918" actId="2711"/>
          <ac:spMkLst>
            <pc:docMk/>
            <pc:sldMk cId="1838702391" sldId="394"/>
            <ac:spMk id="11" creationId="{4A49907C-D371-BC4E-8BD0-4CA5701FA427}"/>
          </ac:spMkLst>
        </pc:spChg>
        <pc:spChg chg="mod">
          <ac:chgData name="Shauna O'Brien" userId="2cccf8d3-fcb4-4082-ab59-b4bd17c66c6c" providerId="ADAL" clId="{A4766A1D-2CF3-5C4E-9D61-3AEB756D2A87}" dt="2022-10-11T14:20:08.435" v="5918" actId="2711"/>
          <ac:spMkLst>
            <pc:docMk/>
            <pc:sldMk cId="1838702391" sldId="394"/>
            <ac:spMk id="12" creationId="{C7039C15-4392-DD4E-B2E6-DFE95F47C007}"/>
          </ac:spMkLst>
        </pc:spChg>
        <pc:spChg chg="mod">
          <ac:chgData name="Shauna O'Brien" userId="2cccf8d3-fcb4-4082-ab59-b4bd17c66c6c" providerId="ADAL" clId="{A4766A1D-2CF3-5C4E-9D61-3AEB756D2A87}" dt="2022-10-11T14:20:08.435" v="5918" actId="2711"/>
          <ac:spMkLst>
            <pc:docMk/>
            <pc:sldMk cId="1838702391" sldId="394"/>
            <ac:spMk id="13" creationId="{8ACD1CC3-7EA8-0349-A158-1587CD5632A2}"/>
          </ac:spMkLst>
        </pc:spChg>
        <pc:spChg chg="mod">
          <ac:chgData name="Shauna O'Brien" userId="2cccf8d3-fcb4-4082-ab59-b4bd17c66c6c" providerId="ADAL" clId="{A4766A1D-2CF3-5C4E-9D61-3AEB756D2A87}" dt="2022-10-11T14:20:08.435" v="5918" actId="2711"/>
          <ac:spMkLst>
            <pc:docMk/>
            <pc:sldMk cId="1838702391" sldId="394"/>
            <ac:spMk id="14" creationId="{8BD82A88-0E13-274D-BE77-3F7CBF2FD423}"/>
          </ac:spMkLst>
        </pc:spChg>
        <pc:spChg chg="mod">
          <ac:chgData name="Shauna O'Brien" userId="2cccf8d3-fcb4-4082-ab59-b4bd17c66c6c" providerId="ADAL" clId="{A4766A1D-2CF3-5C4E-9D61-3AEB756D2A87}" dt="2022-10-11T14:20:08.435" v="5918" actId="2711"/>
          <ac:spMkLst>
            <pc:docMk/>
            <pc:sldMk cId="1838702391" sldId="394"/>
            <ac:spMk id="15" creationId="{A9D39746-732F-E94B-B007-442A6F81AB81}"/>
          </ac:spMkLst>
        </pc:spChg>
        <pc:spChg chg="mod">
          <ac:chgData name="Shauna O'Brien" userId="2cccf8d3-fcb4-4082-ab59-b4bd17c66c6c" providerId="ADAL" clId="{A4766A1D-2CF3-5C4E-9D61-3AEB756D2A87}" dt="2022-10-11T14:20:08.435" v="5918" actId="2711"/>
          <ac:spMkLst>
            <pc:docMk/>
            <pc:sldMk cId="1838702391" sldId="394"/>
            <ac:spMk id="16" creationId="{7C004858-7C1E-3649-9EEC-FFB763C0854B}"/>
          </ac:spMkLst>
        </pc:spChg>
        <pc:spChg chg="mod">
          <ac:chgData name="Shauna O'Brien" userId="2cccf8d3-fcb4-4082-ab59-b4bd17c66c6c" providerId="ADAL" clId="{A4766A1D-2CF3-5C4E-9D61-3AEB756D2A87}" dt="2022-10-11T14:20:08.435" v="5918" actId="2711"/>
          <ac:spMkLst>
            <pc:docMk/>
            <pc:sldMk cId="1838702391" sldId="394"/>
            <ac:spMk id="17" creationId="{C67E44C7-3D39-B54E-822D-C516A4D5E57D}"/>
          </ac:spMkLst>
        </pc:spChg>
        <pc:spChg chg="mod">
          <ac:chgData name="Shauna O'Brien" userId="2cccf8d3-fcb4-4082-ab59-b4bd17c66c6c" providerId="ADAL" clId="{A4766A1D-2CF3-5C4E-9D61-3AEB756D2A87}" dt="2022-10-11T14:20:08.435" v="5918" actId="2711"/>
          <ac:spMkLst>
            <pc:docMk/>
            <pc:sldMk cId="1838702391" sldId="394"/>
            <ac:spMk id="18" creationId="{12ACC352-F0FC-9146-B571-D89F2688C648}"/>
          </ac:spMkLst>
        </pc:spChg>
        <pc:spChg chg="mod">
          <ac:chgData name="Shauna O'Brien" userId="2cccf8d3-fcb4-4082-ab59-b4bd17c66c6c" providerId="ADAL" clId="{A4766A1D-2CF3-5C4E-9D61-3AEB756D2A87}" dt="2022-10-11T14:20:08.435" v="5918" actId="2711"/>
          <ac:spMkLst>
            <pc:docMk/>
            <pc:sldMk cId="1838702391" sldId="394"/>
            <ac:spMk id="19" creationId="{5D5BE3D5-99E6-AC4A-947B-31A7EA15AA25}"/>
          </ac:spMkLst>
        </pc:spChg>
        <pc:spChg chg="mod">
          <ac:chgData name="Shauna O'Brien" userId="2cccf8d3-fcb4-4082-ab59-b4bd17c66c6c" providerId="ADAL" clId="{A4766A1D-2CF3-5C4E-9D61-3AEB756D2A87}" dt="2022-10-11T14:20:08.435" v="5918" actId="2711"/>
          <ac:spMkLst>
            <pc:docMk/>
            <pc:sldMk cId="1838702391" sldId="394"/>
            <ac:spMk id="20" creationId="{B4CF722D-69A7-4249-A1B8-E5E4E2C4A5B3}"/>
          </ac:spMkLst>
        </pc:spChg>
        <pc:spChg chg="mod">
          <ac:chgData name="Shauna O'Brien" userId="2cccf8d3-fcb4-4082-ab59-b4bd17c66c6c" providerId="ADAL" clId="{A4766A1D-2CF3-5C4E-9D61-3AEB756D2A87}" dt="2022-10-11T14:20:08.435" v="5918" actId="2711"/>
          <ac:spMkLst>
            <pc:docMk/>
            <pc:sldMk cId="1838702391" sldId="394"/>
            <ac:spMk id="21" creationId="{507D5183-CBF0-684C-92AD-BE7788643457}"/>
          </ac:spMkLst>
        </pc:spChg>
        <pc:spChg chg="mod">
          <ac:chgData name="Shauna O'Brien" userId="2cccf8d3-fcb4-4082-ab59-b4bd17c66c6c" providerId="ADAL" clId="{A4766A1D-2CF3-5C4E-9D61-3AEB756D2A87}" dt="2022-10-11T14:20:08.435" v="5918" actId="2711"/>
          <ac:spMkLst>
            <pc:docMk/>
            <pc:sldMk cId="1838702391" sldId="394"/>
            <ac:spMk id="22" creationId="{DACD2CF7-3214-E349-BCEE-6529FCE1C53B}"/>
          </ac:spMkLst>
        </pc:spChg>
        <pc:spChg chg="mod">
          <ac:chgData name="Shauna O'Brien" userId="2cccf8d3-fcb4-4082-ab59-b4bd17c66c6c" providerId="ADAL" clId="{A4766A1D-2CF3-5C4E-9D61-3AEB756D2A87}" dt="2022-10-11T14:20:08.435" v="5918" actId="2711"/>
          <ac:spMkLst>
            <pc:docMk/>
            <pc:sldMk cId="1838702391" sldId="394"/>
            <ac:spMk id="23" creationId="{EEE7A983-87BD-8E4C-9802-F32FAFED3046}"/>
          </ac:spMkLst>
        </pc:spChg>
        <pc:spChg chg="mod">
          <ac:chgData name="Shauna O'Brien" userId="2cccf8d3-fcb4-4082-ab59-b4bd17c66c6c" providerId="ADAL" clId="{A4766A1D-2CF3-5C4E-9D61-3AEB756D2A87}" dt="2022-10-11T14:20:08.435" v="5918" actId="2711"/>
          <ac:spMkLst>
            <pc:docMk/>
            <pc:sldMk cId="1838702391" sldId="394"/>
            <ac:spMk id="24" creationId="{FEEFF336-037F-854C-8C10-2D48794214B7}"/>
          </ac:spMkLst>
        </pc:spChg>
        <pc:spChg chg="mod">
          <ac:chgData name="Shauna O'Brien" userId="2cccf8d3-fcb4-4082-ab59-b4bd17c66c6c" providerId="ADAL" clId="{A4766A1D-2CF3-5C4E-9D61-3AEB756D2A87}" dt="2022-10-11T14:20:08.435" v="5918" actId="2711"/>
          <ac:spMkLst>
            <pc:docMk/>
            <pc:sldMk cId="1838702391" sldId="394"/>
            <ac:spMk id="27" creationId="{A218560F-F845-CF41-8571-E4BF1E4DD338}"/>
          </ac:spMkLst>
        </pc:spChg>
        <pc:spChg chg="mod">
          <ac:chgData name="Shauna O'Brien" userId="2cccf8d3-fcb4-4082-ab59-b4bd17c66c6c" providerId="ADAL" clId="{A4766A1D-2CF3-5C4E-9D61-3AEB756D2A87}" dt="2022-10-11T14:20:08.435" v="5918" actId="2711"/>
          <ac:spMkLst>
            <pc:docMk/>
            <pc:sldMk cId="1838702391" sldId="394"/>
            <ac:spMk id="28" creationId="{FD6B96F7-A98F-1D45-87E3-9C950DBE02EA}"/>
          </ac:spMkLst>
        </pc:spChg>
        <pc:spChg chg="mod">
          <ac:chgData name="Shauna O'Brien" userId="2cccf8d3-fcb4-4082-ab59-b4bd17c66c6c" providerId="ADAL" clId="{A4766A1D-2CF3-5C4E-9D61-3AEB756D2A87}" dt="2022-10-11T14:20:08.435" v="5918" actId="2711"/>
          <ac:spMkLst>
            <pc:docMk/>
            <pc:sldMk cId="1838702391" sldId="394"/>
            <ac:spMk id="29" creationId="{50855111-642F-784B-B5E3-0DA1CA1C5244}"/>
          </ac:spMkLst>
        </pc:spChg>
        <pc:spChg chg="mod">
          <ac:chgData name="Shauna O'Brien" userId="2cccf8d3-fcb4-4082-ab59-b4bd17c66c6c" providerId="ADAL" clId="{A4766A1D-2CF3-5C4E-9D61-3AEB756D2A87}" dt="2022-10-11T14:20:08.435" v="5918" actId="2711"/>
          <ac:spMkLst>
            <pc:docMk/>
            <pc:sldMk cId="1838702391" sldId="394"/>
            <ac:spMk id="30" creationId="{221CFE44-AB30-3F4E-8E8C-A1EC1A9B904D}"/>
          </ac:spMkLst>
        </pc:spChg>
        <pc:spChg chg="mod">
          <ac:chgData name="Shauna O'Brien" userId="2cccf8d3-fcb4-4082-ab59-b4bd17c66c6c" providerId="ADAL" clId="{A4766A1D-2CF3-5C4E-9D61-3AEB756D2A87}" dt="2022-10-11T14:20:08.435" v="5918" actId="2711"/>
          <ac:spMkLst>
            <pc:docMk/>
            <pc:sldMk cId="1838702391" sldId="394"/>
            <ac:spMk id="31" creationId="{7348CE15-5D32-0B42-8514-E9CC520952C9}"/>
          </ac:spMkLst>
        </pc:spChg>
        <pc:spChg chg="mod">
          <ac:chgData name="Shauna O'Brien" userId="2cccf8d3-fcb4-4082-ab59-b4bd17c66c6c" providerId="ADAL" clId="{A4766A1D-2CF3-5C4E-9D61-3AEB756D2A87}" dt="2022-10-11T14:20:08.435" v="5918" actId="2711"/>
          <ac:spMkLst>
            <pc:docMk/>
            <pc:sldMk cId="1838702391" sldId="394"/>
            <ac:spMk id="32" creationId="{CA59D5B6-FB82-7E41-9996-9822929A792B}"/>
          </ac:spMkLst>
        </pc:spChg>
        <pc:spChg chg="mod">
          <ac:chgData name="Shauna O'Brien" userId="2cccf8d3-fcb4-4082-ab59-b4bd17c66c6c" providerId="ADAL" clId="{A4766A1D-2CF3-5C4E-9D61-3AEB756D2A87}" dt="2022-10-11T14:20:08.435" v="5918" actId="2711"/>
          <ac:spMkLst>
            <pc:docMk/>
            <pc:sldMk cId="1838702391" sldId="394"/>
            <ac:spMk id="33" creationId="{9FFF8FC8-ACB4-E24F-B831-A69A7E489A75}"/>
          </ac:spMkLst>
        </pc:spChg>
        <pc:spChg chg="mod">
          <ac:chgData name="Shauna O'Brien" userId="2cccf8d3-fcb4-4082-ab59-b4bd17c66c6c" providerId="ADAL" clId="{A4766A1D-2CF3-5C4E-9D61-3AEB756D2A87}" dt="2022-10-11T14:20:08.435" v="5918" actId="2711"/>
          <ac:spMkLst>
            <pc:docMk/>
            <pc:sldMk cId="1838702391" sldId="394"/>
            <ac:spMk id="34" creationId="{3544BEE1-1506-FA47-A7F2-DF56CFC5B5F8}"/>
          </ac:spMkLst>
        </pc:spChg>
        <pc:spChg chg="mod">
          <ac:chgData name="Shauna O'Brien" userId="2cccf8d3-fcb4-4082-ab59-b4bd17c66c6c" providerId="ADAL" clId="{A4766A1D-2CF3-5C4E-9D61-3AEB756D2A87}" dt="2022-10-11T14:20:08.435" v="5918" actId="2711"/>
          <ac:spMkLst>
            <pc:docMk/>
            <pc:sldMk cId="1838702391" sldId="394"/>
            <ac:spMk id="35" creationId="{2C71E5EF-588A-1A4A-A998-B8ABCE409EFF}"/>
          </ac:spMkLst>
        </pc:spChg>
        <pc:cxnChg chg="mod">
          <ac:chgData name="Shauna O'Brien" userId="2cccf8d3-fcb4-4082-ab59-b4bd17c66c6c" providerId="ADAL" clId="{A4766A1D-2CF3-5C4E-9D61-3AEB756D2A87}" dt="2022-10-11T14:20:08.435" v="5918" actId="2711"/>
          <ac:cxnSpMkLst>
            <pc:docMk/>
            <pc:sldMk cId="1838702391" sldId="394"/>
            <ac:cxnSpMk id="26" creationId="{CD888A1F-C556-F443-9D0E-3B64E6B3FB2B}"/>
          </ac:cxnSpMkLst>
        </pc:cxnChg>
      </pc:sldChg>
      <pc:sldChg chg="add ord">
        <pc:chgData name="Shauna O'Brien" userId="2cccf8d3-fcb4-4082-ab59-b4bd17c66c6c" providerId="ADAL" clId="{A4766A1D-2CF3-5C4E-9D61-3AEB756D2A87}" dt="2022-10-11T14:19:02.699" v="5911" actId="20578"/>
        <pc:sldMkLst>
          <pc:docMk/>
          <pc:sldMk cId="532281958" sldId="395"/>
        </pc:sldMkLst>
      </pc:sldChg>
      <pc:sldChg chg="modSp add">
        <pc:chgData name="Shauna O'Brien" userId="2cccf8d3-fcb4-4082-ab59-b4bd17c66c6c" providerId="ADAL" clId="{A4766A1D-2CF3-5C4E-9D61-3AEB756D2A87}" dt="2022-10-12T12:28:32.478" v="5986" actId="2711"/>
        <pc:sldMkLst>
          <pc:docMk/>
          <pc:sldMk cId="1683922703" sldId="404"/>
        </pc:sldMkLst>
        <pc:spChg chg="mod">
          <ac:chgData name="Shauna O'Brien" userId="2cccf8d3-fcb4-4082-ab59-b4bd17c66c6c" providerId="ADAL" clId="{A4766A1D-2CF3-5C4E-9D61-3AEB756D2A87}" dt="2022-10-12T12:28:32.478" v="5986" actId="2711"/>
          <ac:spMkLst>
            <pc:docMk/>
            <pc:sldMk cId="1683922703" sldId="404"/>
            <ac:spMk id="2" creationId="{7DB7AC06-E693-9A43-BE26-BC9517896374}"/>
          </ac:spMkLst>
        </pc:spChg>
        <pc:spChg chg="mod">
          <ac:chgData name="Shauna O'Brien" userId="2cccf8d3-fcb4-4082-ab59-b4bd17c66c6c" providerId="ADAL" clId="{A4766A1D-2CF3-5C4E-9D61-3AEB756D2A87}" dt="2022-10-12T12:28:32.478" v="5986" actId="2711"/>
          <ac:spMkLst>
            <pc:docMk/>
            <pc:sldMk cId="1683922703" sldId="404"/>
            <ac:spMk id="3" creationId="{CAD2D828-D25F-4E88-8695-BD36063C49B3}"/>
          </ac:spMkLst>
        </pc:spChg>
        <pc:spChg chg="mod">
          <ac:chgData name="Shauna O'Brien" userId="2cccf8d3-fcb4-4082-ab59-b4bd17c66c6c" providerId="ADAL" clId="{A4766A1D-2CF3-5C4E-9D61-3AEB756D2A87}" dt="2022-10-12T12:28:32.478" v="5986" actId="2711"/>
          <ac:spMkLst>
            <pc:docMk/>
            <pc:sldMk cId="1683922703" sldId="404"/>
            <ac:spMk id="7" creationId="{6C7D3858-154F-458C-9EFC-99A9950F6A35}"/>
          </ac:spMkLst>
        </pc:spChg>
        <pc:spChg chg="mod">
          <ac:chgData name="Shauna O'Brien" userId="2cccf8d3-fcb4-4082-ab59-b4bd17c66c6c" providerId="ADAL" clId="{A4766A1D-2CF3-5C4E-9D61-3AEB756D2A87}" dt="2022-10-12T12:28:32.478" v="5986" actId="2711"/>
          <ac:spMkLst>
            <pc:docMk/>
            <pc:sldMk cId="1683922703" sldId="404"/>
            <ac:spMk id="9" creationId="{56888376-103B-4ED0-A70E-96F2AA13246B}"/>
          </ac:spMkLst>
        </pc:spChg>
        <pc:spChg chg="mod">
          <ac:chgData name="Shauna O'Brien" userId="2cccf8d3-fcb4-4082-ab59-b4bd17c66c6c" providerId="ADAL" clId="{A4766A1D-2CF3-5C4E-9D61-3AEB756D2A87}" dt="2022-10-12T12:28:32.478" v="5986" actId="2711"/>
          <ac:spMkLst>
            <pc:docMk/>
            <pc:sldMk cId="1683922703" sldId="404"/>
            <ac:spMk id="10" creationId="{48C5CD1F-E4FE-49E0-A33C-40554E5DFE6C}"/>
          </ac:spMkLst>
        </pc:spChg>
        <pc:spChg chg="mod">
          <ac:chgData name="Shauna O'Brien" userId="2cccf8d3-fcb4-4082-ab59-b4bd17c66c6c" providerId="ADAL" clId="{A4766A1D-2CF3-5C4E-9D61-3AEB756D2A87}" dt="2022-10-12T12:28:32.478" v="5986" actId="2711"/>
          <ac:spMkLst>
            <pc:docMk/>
            <pc:sldMk cId="1683922703" sldId="404"/>
            <ac:spMk id="15" creationId="{78B53726-D191-0643-865D-D268A7EBCA54}"/>
          </ac:spMkLst>
        </pc:spChg>
      </pc:sldChg>
      <pc:sldMasterChg chg="delSldLayout">
        <pc:chgData name="Shauna O'Brien" userId="2cccf8d3-fcb4-4082-ab59-b4bd17c66c6c" providerId="ADAL" clId="{A4766A1D-2CF3-5C4E-9D61-3AEB756D2A87}" dt="2022-10-12T12:12:03.356" v="5920" actId="2696"/>
        <pc:sldMasterMkLst>
          <pc:docMk/>
          <pc:sldMasterMk cId="2112161079" sldId="2147483660"/>
        </pc:sldMasterMkLst>
        <pc:sldLayoutChg chg="del">
          <pc:chgData name="Shauna O'Brien" userId="2cccf8d3-fcb4-4082-ab59-b4bd17c66c6c" providerId="ADAL" clId="{A4766A1D-2CF3-5C4E-9D61-3AEB756D2A87}" dt="2022-10-07T14:57:44.944" v="4329" actId="2696"/>
          <pc:sldLayoutMkLst>
            <pc:docMk/>
            <pc:sldMasterMk cId="2112161079" sldId="2147483660"/>
            <pc:sldLayoutMk cId="3229681838" sldId="2147483697"/>
          </pc:sldLayoutMkLst>
        </pc:sldLayoutChg>
        <pc:sldLayoutChg chg="del">
          <pc:chgData name="Shauna O'Brien" userId="2cccf8d3-fcb4-4082-ab59-b4bd17c66c6c" providerId="ADAL" clId="{A4766A1D-2CF3-5C4E-9D61-3AEB756D2A87}" dt="2022-10-12T12:12:03.356" v="5920" actId="2696"/>
          <pc:sldLayoutMkLst>
            <pc:docMk/>
            <pc:sldMasterMk cId="2112161079" sldId="2147483660"/>
            <pc:sldLayoutMk cId="2759041688" sldId="2147483774"/>
          </pc:sldLayoutMkLst>
        </pc:sldLayoutChg>
        <pc:sldLayoutChg chg="del">
          <pc:chgData name="Shauna O'Brien" userId="2cccf8d3-fcb4-4082-ab59-b4bd17c66c6c" providerId="ADAL" clId="{A4766A1D-2CF3-5C4E-9D61-3AEB756D2A87}" dt="2022-10-12T12:12:03.356" v="5920" actId="2696"/>
          <pc:sldLayoutMkLst>
            <pc:docMk/>
            <pc:sldMasterMk cId="2112161079" sldId="2147483660"/>
            <pc:sldLayoutMk cId="2937507444" sldId="2147483775"/>
          </pc:sldLayoutMkLst>
        </pc:sldLayoutChg>
      </pc:sldMasterChg>
      <pc:sldMasterChg chg="delSldLayout">
        <pc:chgData name="Shauna O'Brien" userId="2cccf8d3-fcb4-4082-ab59-b4bd17c66c6c" providerId="ADAL" clId="{A4766A1D-2CF3-5C4E-9D61-3AEB756D2A87}" dt="2022-10-07T15:00:10.329" v="4500" actId="2696"/>
        <pc:sldMasterMkLst>
          <pc:docMk/>
          <pc:sldMasterMk cId="343198775" sldId="2147483699"/>
        </pc:sldMasterMkLst>
        <pc:sldLayoutChg chg="del">
          <pc:chgData name="Shauna O'Brien" userId="2cccf8d3-fcb4-4082-ab59-b4bd17c66c6c" providerId="ADAL" clId="{A4766A1D-2CF3-5C4E-9D61-3AEB756D2A87}" dt="2022-10-07T15:00:10.329" v="4500" actId="2696"/>
          <pc:sldLayoutMkLst>
            <pc:docMk/>
            <pc:sldMasterMk cId="343198775" sldId="2147483699"/>
            <pc:sldLayoutMk cId="1884565251" sldId="214748377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5635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a:latin typeface="Century Gothic" panose="020B0502020202020204" pitchFamily="34" charset="0"/>
              </a:rPr>
              <a:t>Exposition type: explanation</a:t>
            </a:r>
          </a:p>
          <a:p>
            <a:endParaRPr lang="en-US" sz="1200" b="0">
              <a:latin typeface="Century Gothic" panose="020B0502020202020204" pitchFamily="34" charset="0"/>
            </a:endParaRPr>
          </a:p>
          <a:p>
            <a:r>
              <a:rPr lang="en-US" sz="1200" b="1">
                <a:latin typeface="Century Gothic" panose="020B0502020202020204" pitchFamily="34" charset="0"/>
              </a:rPr>
              <a:t>Suggested exposition:</a:t>
            </a:r>
          </a:p>
          <a:p>
            <a:r>
              <a:rPr lang="en-US" sz="1200" b="0" i="0" u="none" strike="noStrike" cap="none">
                <a:solidFill>
                  <a:schemeClr val="dk1"/>
                </a:solidFill>
                <a:effectLst/>
                <a:latin typeface="Calibri"/>
                <a:cs typeface="Calibri"/>
                <a:sym typeface="Calibri"/>
              </a:rPr>
              <a:t>Neutralisation can happen in a few ways, in this lesson we will look at two ways this can happen. We are already familiar with the first reaction where acids react with alkalis to make salt and water. Notice that there is the word base next to alkali, alkali is a type of base that are soluble while most bases are solid. In the making salt practical, we used a base (magnesium oxide). </a:t>
            </a:r>
          </a:p>
          <a:p>
            <a:r>
              <a:rPr lang="en-US" sz="1200" b="0" i="0" u="none" strike="noStrike" cap="none">
                <a:solidFill>
                  <a:schemeClr val="dk1"/>
                </a:solidFill>
                <a:effectLst/>
                <a:latin typeface="Calibri"/>
                <a:cs typeface="Calibri"/>
                <a:sym typeface="Calibri"/>
              </a:rPr>
              <a:t>The general equations for the reactions of alkalis and bases with water are similar:</a:t>
            </a:r>
          </a:p>
          <a:p>
            <a:r>
              <a:rPr lang="en-US" sz="1200" b="0" i="0" u="none" strike="noStrike" cap="none">
                <a:solidFill>
                  <a:schemeClr val="dk1"/>
                </a:solidFill>
                <a:effectLst/>
                <a:latin typeface="Calibri"/>
                <a:cs typeface="Calibri"/>
                <a:sym typeface="Calibri"/>
              </a:rPr>
              <a:t>Acid + alkali </a:t>
            </a:r>
            <a:r>
              <a:rPr lang="en-US" sz="1200" b="0" i="0" u="none" strike="noStrike" cap="none">
                <a:solidFill>
                  <a:schemeClr val="dk1"/>
                </a:solidFill>
                <a:effectLst/>
                <a:latin typeface="Calibri"/>
                <a:cs typeface="Calibri"/>
                <a:sym typeface="Wingdings" pitchFamily="2" charset="2"/>
              </a:rPr>
              <a:t> salt + water</a:t>
            </a:r>
          </a:p>
          <a:p>
            <a:r>
              <a:rPr lang="en-US" sz="1200" b="0" i="0" u="none" strike="noStrike" cap="none">
                <a:solidFill>
                  <a:schemeClr val="dk1"/>
                </a:solidFill>
                <a:effectLst/>
                <a:latin typeface="Calibri"/>
                <a:cs typeface="Calibri"/>
                <a:sym typeface="Wingdings" pitchFamily="2" charset="2"/>
              </a:rPr>
              <a:t>Acid + base  salt + water</a:t>
            </a:r>
            <a:endParaRPr lang="en-US" sz="1200" b="0" i="0" u="none" strike="noStrike" cap="none">
              <a:solidFill>
                <a:schemeClr val="dk1"/>
              </a:solidFill>
              <a:effectLst/>
              <a:latin typeface="Calibri"/>
              <a:cs typeface="Calibri"/>
              <a:sym typeface="Calibri"/>
            </a:endParaRPr>
          </a:p>
          <a:p>
            <a:endParaRPr lang="en-US" sz="1200" b="0" i="0" u="none" strike="noStrike" cap="none">
              <a:solidFill>
                <a:schemeClr val="dk1"/>
              </a:solidFill>
              <a:effectLst/>
              <a:latin typeface="Calibri"/>
              <a:cs typeface="Calibri"/>
              <a:sym typeface="Calibri"/>
            </a:endParaRPr>
          </a:p>
          <a:p>
            <a:r>
              <a:rPr lang="en-US" sz="1200" b="0" i="0" u="none" strike="noStrike" cap="none">
                <a:solidFill>
                  <a:schemeClr val="dk1"/>
                </a:solidFill>
                <a:effectLst/>
                <a:latin typeface="Calibri"/>
                <a:cs typeface="Calibri"/>
                <a:sym typeface="Calibri"/>
              </a:rPr>
              <a:t>The other way neutralisation can happen is by reacting acids with metal carbonates. Metal carbonates are compounds that contain metal, carbon and oxygen (remember the meaning of the suffix -ate).  Metal carbonates react with acids to produce salt and water, plus another product, carbon dioxide. Because of this, if we do this reaction in the lab, we will notice that there are bubbles forming or fizzing (can use example of opening a can of coke where CO</a:t>
            </a:r>
            <a:r>
              <a:rPr lang="en-US" sz="1200" b="0" i="0" u="none" strike="noStrike" cap="none" baseline="-25000">
                <a:solidFill>
                  <a:schemeClr val="dk1"/>
                </a:solidFill>
                <a:effectLst/>
                <a:latin typeface="Calibri"/>
                <a:cs typeface="Calibri"/>
                <a:sym typeface="Calibri"/>
              </a:rPr>
              <a:t>2</a:t>
            </a:r>
            <a:r>
              <a:rPr lang="en-US" sz="1200" b="0" i="0" u="none" strike="noStrike" cap="none">
                <a:solidFill>
                  <a:schemeClr val="dk1"/>
                </a:solidFill>
                <a:effectLst/>
                <a:latin typeface="Calibri"/>
                <a:cs typeface="Calibri"/>
                <a:sym typeface="Calibri"/>
              </a:rPr>
              <a:t> fizzes out. When we made a salt using an acid and a base, no bubbles were formed because there was not a gas produced as a product. </a:t>
            </a:r>
          </a:p>
          <a:p>
            <a:r>
              <a:rPr lang="en-US" sz="1200" b="0" i="0" u="none" strike="noStrike" cap="none">
                <a:solidFill>
                  <a:schemeClr val="dk1"/>
                </a:solidFill>
                <a:effectLst/>
                <a:latin typeface="Calibri"/>
                <a:cs typeface="Calibri"/>
                <a:sym typeface="Calibri"/>
              </a:rPr>
              <a:t>The general equation for the reaction between metal carbonates is:</a:t>
            </a:r>
            <a:br>
              <a:rPr lang="en-US" sz="1200" b="0" i="0" u="none" strike="noStrike" cap="none">
                <a:solidFill>
                  <a:schemeClr val="dk1"/>
                </a:solidFill>
                <a:effectLst/>
                <a:latin typeface="Calibri"/>
                <a:cs typeface="Calibri"/>
                <a:sym typeface="Calibri"/>
              </a:rPr>
            </a:br>
            <a:r>
              <a:rPr lang="en-US" sz="1200" b="0" i="0" u="none" strike="noStrike" cap="none">
                <a:solidFill>
                  <a:schemeClr val="dk1"/>
                </a:solidFill>
                <a:effectLst/>
                <a:latin typeface="Calibri"/>
                <a:cs typeface="Calibri"/>
                <a:sym typeface="Calibri"/>
              </a:rPr>
              <a:t>Acid + metal carbonate </a:t>
            </a:r>
            <a:r>
              <a:rPr lang="en-US" sz="1200" b="0" i="0" u="none" strike="noStrike" cap="none">
                <a:solidFill>
                  <a:schemeClr val="dk1"/>
                </a:solidFill>
                <a:effectLst/>
                <a:latin typeface="Calibri"/>
                <a:cs typeface="Calibri"/>
                <a:sym typeface="Wingdings" pitchFamily="2" charset="2"/>
              </a:rPr>
              <a:t> salt + water + carbon dioxide</a:t>
            </a:r>
            <a:endParaRPr lang="en-US" sz="1200" b="0" i="0" u="none" strike="noStrike" cap="none">
              <a:solidFill>
                <a:schemeClr val="dk1"/>
              </a:solidFill>
              <a:effectLst/>
              <a:latin typeface="Calibri"/>
              <a:cs typeface="Calibri"/>
              <a:sym typeface="Calibri"/>
            </a:endParaRPr>
          </a:p>
          <a:p>
            <a:endParaRPr lang="en-US" sz="1200" b="0" i="0" u="none" strike="noStrike" cap="none">
              <a:solidFill>
                <a:schemeClr val="dk1"/>
              </a:solidFill>
              <a:effectLst/>
              <a:latin typeface="Calibri"/>
              <a:cs typeface="Calibri"/>
              <a:sym typeface="Calibri"/>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a:t>Note: </a:t>
            </a:r>
            <a:r>
              <a:rPr lang="en-US"/>
              <a:t>At this point, the word base has not been explicit taught. </a:t>
            </a:r>
            <a:r>
              <a:rPr lang="en-US" sz="1200">
                <a:latin typeface="Century Gothic" panose="020B0502020202020204" pitchFamily="34" charset="0"/>
              </a:rPr>
              <a:t>Alkalis are bases that dissolve in water (soluble). Bases do not dissolve in water (insoluble)</a:t>
            </a:r>
          </a:p>
          <a:p>
            <a:endParaRPr lang="en-US"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53108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Exposition type: explanation</a:t>
            </a:r>
          </a:p>
          <a:p>
            <a:endParaRPr lang="en-US" b="0"/>
          </a:p>
          <a:p>
            <a:r>
              <a:rPr lang="en-US" b="1"/>
              <a:t>Suggested exposition:</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We will now review each of theses substances and look at examples for each.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Bases: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t>A base is a substance that can react with acids and neutralise them and most bases are insoluble.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i="1"/>
              <a:t>What does insoluble mean?</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i="1"/>
              <a:t>Cannot dissolve in water.</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a:t>Examples of bases are many metal oxides, such as copper oxide and zinc oxide.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0" i="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a:t>Alkalis: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a:t>Alkalis are soluble bases. This means they can also react with acids and neutralise them but the difference is that alkalis are soluble.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1"/>
              <a:t>What does soluble mean?</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i="1"/>
              <a:t>Can dissolve in water. This means that most alkalis are aqueous solutions.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a:t>Examples of alkalis are many hydroxides, including sodium hydroxide and potassium hydroxide.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0" i="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i="1"/>
              <a:t>Was the magnesium oxide we used to make a salt a base or an alkali?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i="1"/>
              <a:t>It is a base since it is insoluble.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i="1"/>
              <a:t>How do we know that it is insoluble?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i="1"/>
              <a:t>Because it can be filtered out from the solution.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b="1" i="1"/>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a:t>Carbonates: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a:t>Carbonates are also bases and are also insoluble. They can neutralise acids to form a salt, water and carbon dioxide.</a:t>
            </a:r>
          </a:p>
          <a:p>
            <a:r>
              <a:rPr lang="en-US"/>
              <a:t>Carbonates are also bases, the difference is that when carbonates reacts with acid, carbon dioxides are also produces along with salts and water.</a:t>
            </a:r>
          </a:p>
          <a:p>
            <a:r>
              <a:rPr lang="en-US"/>
              <a:t>Examples of carbonates are copper carbonate and calcium carbonate. </a:t>
            </a:r>
          </a:p>
          <a:p>
            <a:endParaRPr lang="en-US"/>
          </a:p>
          <a:p>
            <a:r>
              <a:rPr lang="en-US" b="1"/>
              <a:t>Note: </a:t>
            </a:r>
            <a:r>
              <a:rPr lang="en-US"/>
              <a:t>Through this unit thus far, we have only been using the word alkali and have only briefly use base on making salts practical due to the use of magnesium oxide. Here is where students will be consolidating their knowledge on bases. They should be able to differentiate between alkali and bases.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a:t>It is important here to stress there difference between alkali and bases, students should know a few examples for each. Students would also be getting familiar with examples of carbonate. </a:t>
            </a:r>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25887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Suggested </a:t>
            </a:r>
            <a:r>
              <a:rPr lang="en-US" b="1"/>
              <a:t>script</a:t>
            </a:r>
            <a:r>
              <a:rPr lang="en-GB" b="1"/>
              <a:t>:</a:t>
            </a:r>
          </a:p>
          <a:p>
            <a:r>
              <a:rPr lang="en-GB" b="0"/>
              <a:t>As a summary, when acid reacts with alkali/base, salt and water are the only product. With metal carbonate, acids form salt, water and carbon dioxide. </a:t>
            </a:r>
          </a:p>
          <a:p>
            <a:r>
              <a:rPr lang="en-GB" b="0" i="1"/>
              <a:t>How might the observations of these reactions differ? </a:t>
            </a:r>
          </a:p>
          <a:p>
            <a:r>
              <a:rPr lang="en-GB" b="1" i="1"/>
              <a:t>When acids react with metal carbonate, there will be fizzing due to the carbon dioxide produced, which will not happen when an acid reacts with an alkali or base.</a:t>
            </a:r>
          </a:p>
          <a:p>
            <a:endParaRPr lang="en-GB"/>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a:latin typeface="Century Gothic" panose="020B0502020202020204" pitchFamily="34" charset="0"/>
              </a:rPr>
              <a:t>Note: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a:latin typeface="Century Gothic" panose="020B0502020202020204" pitchFamily="34" charset="0"/>
              </a:rPr>
              <a:t>A good </a:t>
            </a:r>
            <a:r>
              <a:rPr lang="en-GB" b="0"/>
              <a:t>mnemonic for this reaction is AASW (Ants Always Swim in Water) and ACSWC (Ants Can’t Swim With Clothes)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Students will not have learned about the test for carbon dioxide by this point - this will be introduced with testing for gases in C2.2.</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60808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97985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u="none" strike="noStrike" kern="1200" cap="none">
                <a:solidFill>
                  <a:schemeClr val="tx1"/>
                </a:solidFill>
                <a:effectLst/>
                <a:latin typeface="Calibri"/>
                <a:ea typeface="Calibri"/>
                <a:cs typeface="Calibri"/>
                <a:sym typeface="Calibri"/>
              </a:rPr>
              <a:t>What to do?</a:t>
            </a:r>
          </a:p>
          <a:p>
            <a:r>
              <a:rPr lang="en-GB" sz="1200" b="0" i="0" u="none" strike="noStrike" kern="1200" cap="none">
                <a:solidFill>
                  <a:schemeClr val="tx1"/>
                </a:solidFill>
                <a:effectLst/>
                <a:latin typeface="Calibri"/>
                <a:ea typeface="Calibri"/>
                <a:cs typeface="Calibri"/>
                <a:sym typeface="Calibri"/>
              </a:rPr>
              <a:t>Turn and talk – circulate the class and determine the common misconceptions. Listening in to the conversations of each group will often give you insights into how your students are thinking. MWB- students to write correct answers on MWB before the discussion, increasing accountability of each student and a good way to guarantee engagement. </a:t>
            </a:r>
          </a:p>
          <a:p>
            <a:r>
              <a:rPr lang="en-GB" sz="1200" b="0" i="0" u="none" strike="noStrike" kern="1200" cap="none">
                <a:solidFill>
                  <a:schemeClr val="tx1"/>
                </a:solidFill>
                <a:effectLst/>
                <a:latin typeface="Calibri"/>
                <a:ea typeface="Calibri"/>
                <a:cs typeface="Calibri"/>
                <a:sym typeface="Calibri"/>
              </a:rPr>
              <a:t>Discuss, draw out error and think of correction for each statement.</a:t>
            </a:r>
          </a:p>
          <a:p>
            <a:endParaRPr lang="en-GB"/>
          </a:p>
          <a:p>
            <a:r>
              <a:rPr lang="en-GB" b="1"/>
              <a:t>Expected Answers:</a:t>
            </a:r>
          </a:p>
          <a:p>
            <a:r>
              <a:rPr lang="en-GB"/>
              <a:t>Jo (wrong): Alkalis and metal carbonates are bases. This is because bases are substances that can react with acid to neutralise them. Both alkali and metal carbonates have that ability.</a:t>
            </a:r>
          </a:p>
          <a:p>
            <a:r>
              <a:rPr lang="en-GB"/>
              <a:t>Sam (wrong): The reaction between acid and metal carbonates forms salt, water and carbon dioxide. The bubbles formed are due to carbon dioxide being produced not oxygen. </a:t>
            </a:r>
          </a:p>
          <a:p>
            <a:r>
              <a:rPr lang="en-GB"/>
              <a:t>Houria (Wrong): Carbonates salts are used in a neutralisation reaction with acid but the salts of the acid is formed. For example, the salt formed by the reaction of Calcium Carbonate and hydrochloric acid is Calcium Chloride. Therefore, rathe than carbonate salts being formed, chloride salts were formed. </a:t>
            </a:r>
          </a:p>
          <a:p>
            <a:r>
              <a:rPr lang="en-GB"/>
              <a:t>Maysa (correct): This is a common misconception that has been addressed in previous lesson but revisit here. Neutralisation does not always form neutral salts. Some salts are alkaline/acidic. Pupils do not need to know the detail of this until much later but it is useful for them to know at this stage that salts are not always neutral. </a:t>
            </a:r>
          </a:p>
          <a:p>
            <a:endParaRPr lang="en-GB"/>
          </a:p>
          <a:p>
            <a:r>
              <a:rPr lang="en-GB" b="1"/>
              <a:t>Suggested guidance:</a:t>
            </a:r>
          </a:p>
          <a:p>
            <a:r>
              <a:rPr lang="en-GB" b="0"/>
              <a:t>Talk tasks can be used in a variety of ways to suit the particular needs of the students you are teaching. </a:t>
            </a:r>
            <a:r>
              <a:rPr lang="en-GB" sz="1200" b="0" i="0" u="none" strike="noStrike" cap="none">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a:solidFill>
                <a:schemeClr val="dk1"/>
              </a:solidFill>
              <a:effectLst/>
              <a:latin typeface="Calibri"/>
              <a:cs typeface="Calibri"/>
              <a:sym typeface="Calibri"/>
            </a:endParaRPr>
          </a:p>
          <a:p>
            <a:r>
              <a:rPr lang="en-GB" sz="1200" b="0" i="0" u="none" strike="noStrike" cap="none">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a:solidFill>
                  <a:schemeClr val="dk1"/>
                </a:solidFill>
                <a:effectLst/>
                <a:latin typeface="Calibri"/>
                <a:ea typeface="Calibri"/>
                <a:cs typeface="Calibri"/>
                <a:sym typeface="Calibri"/>
              </a:rPr>
              <a:t>Respond to one another.</a:t>
            </a:r>
            <a:endParaRPr lang="en-GB"/>
          </a:p>
          <a:p>
            <a:endParaRPr lang="en-GB"/>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127464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Suggested guidance:</a:t>
            </a:r>
          </a:p>
          <a:p>
            <a:r>
              <a:rPr lang="en-GB" b="0"/>
              <a:t>Talk tasks can be used in a variety of ways to suit the particular needs of the students you are teaching. </a:t>
            </a:r>
            <a:r>
              <a:rPr lang="en-GB" sz="1200" b="0" i="0" u="none" strike="noStrike" cap="none">
                <a:solidFill>
                  <a:schemeClr val="dk1"/>
                </a:solidFill>
                <a:effectLst/>
                <a:latin typeface="+mn-lt"/>
                <a:ea typeface="Calibri"/>
                <a:cs typeface="Calibri"/>
                <a:sym typeface="Calibri"/>
              </a:rPr>
              <a:t>Through exchanging views with others, students develop their understanding of the science beyond what could be achieved individually. </a:t>
            </a:r>
          </a:p>
          <a:p>
            <a:endParaRPr lang="en-GB" sz="1200" b="0" i="0" u="none" strike="noStrike" cap="none">
              <a:solidFill>
                <a:schemeClr val="dk1"/>
              </a:solidFill>
              <a:effectLst/>
              <a:latin typeface="+mn-lt"/>
              <a:cs typeface="Calibri"/>
              <a:sym typeface="Calibri"/>
            </a:endParaRPr>
          </a:p>
          <a:p>
            <a:r>
              <a:rPr lang="en-GB" sz="1200" b="0" i="0" u="none" strike="noStrike" cap="none">
                <a:solidFill>
                  <a:schemeClr val="dk1"/>
                </a:solidFill>
                <a:effectLst/>
                <a:latin typeface="+mn-lt"/>
                <a:cs typeface="Calibri"/>
                <a:sym typeface="Calibri"/>
              </a:rPr>
              <a:t>Science classrooms that successfully integrate talk have the following features:</a:t>
            </a:r>
          </a:p>
          <a:p>
            <a:pPr>
              <a:buAutoNum type="arabicPeriod"/>
            </a:pPr>
            <a:r>
              <a:rPr lang="en-GB" sz="1200" b="0" i="0" u="none" strike="noStrike" cap="none">
                <a:solidFill>
                  <a:schemeClr val="dk1"/>
                </a:solidFill>
                <a:effectLst/>
                <a:latin typeface="+mn-lt"/>
                <a:ea typeface="Calibri"/>
                <a:cs typeface="Calibri"/>
                <a:sym typeface="Calibri"/>
              </a:rPr>
              <a:t>Science talk is a regular feature of lessons and is woven into classroom activities.</a:t>
            </a:r>
          </a:p>
          <a:p>
            <a:pPr>
              <a:buAutoNum type="arabicPeriod"/>
            </a:pPr>
            <a:r>
              <a:rPr lang="en-GB" sz="1200" b="0" i="0" u="none" strike="noStrike" cap="none">
                <a:solidFill>
                  <a:schemeClr val="dk1"/>
                </a:solidFill>
                <a:effectLst/>
                <a:latin typeface="+mn-lt"/>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a:solidFill>
                  <a:schemeClr val="dk1"/>
                </a:solidFill>
                <a:effectLst/>
                <a:latin typeface="+mn-lt"/>
                <a:ea typeface="Calibri"/>
                <a:cs typeface="Calibri"/>
                <a:sym typeface="Calibri"/>
              </a:rPr>
              <a:t>Students are encouraged and supported to talk, but are not forced to talk.</a:t>
            </a:r>
          </a:p>
          <a:p>
            <a:pPr>
              <a:buAutoNum type="arabicPeriod"/>
            </a:pPr>
            <a:r>
              <a:rPr lang="en-GB" sz="1200" b="0" i="0" u="none" strike="noStrike" cap="none">
                <a:solidFill>
                  <a:schemeClr val="dk1"/>
                </a:solidFill>
                <a:effectLst/>
                <a:latin typeface="+mn-lt"/>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a:solidFill>
                  <a:schemeClr val="dk1"/>
                </a:solidFill>
                <a:effectLst/>
                <a:latin typeface="+mn-lt"/>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a:solidFill>
                  <a:schemeClr val="dk1"/>
                </a:solidFill>
                <a:effectLst/>
                <a:latin typeface="+mn-lt"/>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a:solidFill>
                  <a:schemeClr val="dk1"/>
                </a:solidFill>
                <a:effectLst/>
                <a:latin typeface="+mn-lt"/>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Listen carefully to your partner</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Take turns talking.</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If confused, ask questions.</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Stay focused on the discussion topic.</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Respond to one another.</a:t>
            </a:r>
          </a:p>
          <a:p>
            <a:endParaRPr lang="en-GB"/>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15623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Purpose: </a:t>
            </a:r>
            <a:r>
              <a:rPr lang="en-GB"/>
              <a:t>to check</a:t>
            </a:r>
            <a:r>
              <a:rPr lang="en-GB" baseline="0"/>
              <a:t> that key knowledge from the introduce phase has been learnt and understood.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a:p>
            <a:endParaRPr lang="en-GB"/>
          </a:p>
        </p:txBody>
      </p:sp>
      <p:sp>
        <p:nvSpPr>
          <p:cNvPr id="4" name="Slide Number Placeholder 3"/>
          <p:cNvSpPr>
            <a:spLocks noGrp="1"/>
          </p:cNvSpPr>
          <p:nvPr>
            <p:ph type="sldNum" sz="quarter" idx="10"/>
          </p:nvPr>
        </p:nvSpPr>
        <p:spPr/>
        <p:txBody>
          <a:bodyPr/>
          <a:lstStyle/>
          <a:p>
            <a:fld id="{4B7F327E-D879-4193-B0D7-BEE89950DB5C}" type="slidenum">
              <a:rPr lang="en-GB" smtClean="0"/>
              <a:t>16</a:t>
            </a:fld>
            <a:endParaRPr lang="en-GB"/>
          </a:p>
        </p:txBody>
      </p:sp>
    </p:spTree>
    <p:extLst>
      <p:ext uri="{BB962C8B-B14F-4D97-AF65-F5344CB8AC3E}">
        <p14:creationId xmlns:p14="http://schemas.microsoft.com/office/powerpoint/2010/main" val="5063756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17</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18</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26713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ea typeface="Century Gothic"/>
                <a:cs typeface="Century Gothic"/>
                <a:sym typeface="Century Gothic"/>
              </a:rPr>
              <a:t>Big idea: Reactions Rearrange Matter</a:t>
            </a:r>
          </a:p>
          <a:p>
            <a:pPr marL="0" marR="0" lvl="0" indent="0" algn="l" rtl="0">
              <a:lnSpc>
                <a:spcPct val="100000"/>
              </a:lnSpc>
              <a:spcBef>
                <a:spcPts val="0"/>
              </a:spcBef>
              <a:spcAft>
                <a:spcPts val="0"/>
              </a:spcAft>
              <a:buClr>
                <a:srgbClr val="000000"/>
              </a:buClr>
              <a:buSzPts val="2400"/>
              <a:buFont typeface="Arial"/>
              <a:buNone/>
            </a:pPr>
            <a:endParaRPr lang="en-GB" sz="1200" b="1" i="0" u="none" strike="noStrike" cap="none" dirty="0">
              <a:solidFill>
                <a:srgbClr val="1F3864"/>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1F3864"/>
                </a:solidFill>
                <a:latin typeface="Century Gothic"/>
                <a:ea typeface="Century Gothic"/>
                <a:cs typeface="Century Gothic"/>
                <a:sym typeface="Century Gothic"/>
              </a:rPr>
              <a:t>Foundation: </a:t>
            </a:r>
            <a:r>
              <a:rPr lang="en-GB" sz="1200" b="0" i="0" u="none" strike="noStrike" cap="none" dirty="0">
                <a:solidFill>
                  <a:srgbClr val="1F3864"/>
                </a:solidFill>
                <a:latin typeface="Century Gothic"/>
                <a:ea typeface="Century Gothic"/>
                <a:cs typeface="Century Gothic"/>
                <a:sym typeface="Century Gothic"/>
              </a:rPr>
              <a:t>What non-metal can be used to extract metals less reactive than itself?</a:t>
            </a:r>
            <a:endParaRPr lang="en-GB" sz="900" b="0" i="0" u="none" strike="noStrike" cap="none" dirty="0">
              <a:solidFill>
                <a:srgbClr val="1F386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7030A0"/>
                </a:solidFill>
                <a:latin typeface="Century Gothic"/>
                <a:ea typeface="Century Gothic"/>
                <a:cs typeface="Century Gothic"/>
                <a:sym typeface="Century Gothic"/>
              </a:rPr>
              <a:t>Stretch: </a:t>
            </a:r>
            <a:r>
              <a:rPr lang="en-GB" sz="1200" b="0" i="0" u="none" strike="noStrike" cap="none" dirty="0">
                <a:solidFill>
                  <a:srgbClr val="1F3864"/>
                </a:solidFill>
                <a:latin typeface="Century Gothic"/>
                <a:ea typeface="Century Gothic"/>
                <a:cs typeface="Century Gothic"/>
                <a:sym typeface="Century Gothic"/>
              </a:rPr>
              <a:t>Why is carbon considered a ‘reducing agent’?</a:t>
            </a:r>
            <a:endParaRPr lang="en-GB" dirty="0"/>
          </a:p>
          <a:p>
            <a:pPr marL="0" lvl="0" indent="0" algn="l" rtl="0">
              <a:lnSpc>
                <a:spcPct val="100000"/>
              </a:lnSpc>
              <a:spcBef>
                <a:spcPts val="0"/>
              </a:spcBef>
              <a:spcAft>
                <a:spcPts val="0"/>
              </a:spcAft>
              <a:buSzPts val="1400"/>
              <a:buNone/>
            </a:pPr>
            <a:endParaRPr lang="en-GB" dirty="0"/>
          </a:p>
          <a:p>
            <a:pPr marL="0" lvl="0" indent="0" algn="l" rtl="0">
              <a:lnSpc>
                <a:spcPct val="100000"/>
              </a:lnSpc>
              <a:spcBef>
                <a:spcPts val="0"/>
              </a:spcBef>
              <a:spcAft>
                <a:spcPts val="0"/>
              </a:spcAft>
              <a:buSzPts val="1400"/>
              <a:buNone/>
            </a:pPr>
            <a:r>
              <a:rPr lang="en-GB" b="1" dirty="0"/>
              <a:t>Answers:</a:t>
            </a:r>
          </a:p>
          <a:p>
            <a:pPr marL="0" lvl="0" indent="0" algn="l" rtl="0">
              <a:lnSpc>
                <a:spcPct val="100000"/>
              </a:lnSpc>
              <a:spcBef>
                <a:spcPts val="0"/>
              </a:spcBef>
              <a:spcAft>
                <a:spcPts val="0"/>
              </a:spcAft>
              <a:buSzPts val="1400"/>
              <a:buNone/>
            </a:pPr>
            <a:r>
              <a:rPr lang="en-GB" dirty="0"/>
              <a:t>Foundation: </a:t>
            </a:r>
            <a:r>
              <a:rPr lang="en-GB" sz="1200" b="0" i="0" u="none" strike="noStrike" cap="none" dirty="0">
                <a:solidFill>
                  <a:srgbClr val="1F3864"/>
                </a:solidFill>
                <a:latin typeface="Century Gothic"/>
                <a:ea typeface="Century Gothic"/>
                <a:cs typeface="Century Gothic"/>
                <a:sym typeface="Century Gothic"/>
              </a:rPr>
              <a:t>Carbon</a:t>
            </a: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Stretch: </a:t>
            </a:r>
            <a:r>
              <a:rPr lang="en-GB" sz="1200" b="0" i="0" u="none" strike="noStrike" cap="none" dirty="0">
                <a:solidFill>
                  <a:srgbClr val="1F3864"/>
                </a:solidFill>
                <a:latin typeface="Century Gothic"/>
                <a:ea typeface="Century Gothic"/>
                <a:cs typeface="Century Gothic"/>
                <a:sym typeface="Century Gothic"/>
              </a:rPr>
              <a:t>Carbon is considered a reducing agent because it reduces other substances.</a:t>
            </a:r>
            <a:endParaRPr lang="en-GB" dirty="0"/>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endParaRPr lang="en-GB" dirty="0"/>
          </a:p>
          <a:p>
            <a:pPr marL="0" lvl="0" indent="0" algn="l" rtl="0">
              <a:lnSpc>
                <a:spcPct val="100000"/>
              </a:lnSpc>
              <a:spcBef>
                <a:spcPts val="0"/>
              </a:spcBef>
              <a:spcAft>
                <a:spcPts val="0"/>
              </a:spcAft>
              <a:buSzPts val="1400"/>
              <a:buNone/>
            </a:pPr>
            <a:endParaRPr dirty="0"/>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a:t>
            </a:fld>
            <a:endParaRPr/>
          </a:p>
        </p:txBody>
      </p:sp>
    </p:spTree>
    <p:extLst>
      <p:ext uri="{BB962C8B-B14F-4D97-AF65-F5344CB8AC3E}">
        <p14:creationId xmlns:p14="http://schemas.microsoft.com/office/powerpoint/2010/main" val="1480489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224177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612330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911302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16288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611590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177122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614548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744062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mj-lt"/>
              <a:buNone/>
            </a:pPr>
            <a:r>
              <a:rPr lang="en-GB" b="1"/>
              <a:t>Q1. Answer: C</a:t>
            </a:r>
          </a:p>
          <a:p>
            <a:pPr marL="0" marR="0" lvl="0" indent="0" algn="l" rtl="0">
              <a:lnSpc>
                <a:spcPct val="100000"/>
              </a:lnSpc>
              <a:spcBef>
                <a:spcPts val="0"/>
              </a:spcBef>
              <a:spcAft>
                <a:spcPts val="0"/>
              </a:spcAft>
              <a:buClr>
                <a:schemeClr val="dk1"/>
              </a:buClr>
              <a:buSzPts val="1200"/>
              <a:buFont typeface="+mj-lt"/>
              <a:buNone/>
            </a:pPr>
            <a:r>
              <a:rPr lang="en-GB" b="0"/>
              <a:t>If students answer A, they have the misconception that all acids are corrosive. </a:t>
            </a:r>
            <a:r>
              <a:rPr lang="en-GB" i="1"/>
              <a:t>To fix-it, remind students that many common substances are acidic and not corrosive, such as lemon juice. Both acids and alkalis can be corrosive and can also be weak and non-corrosive.</a:t>
            </a:r>
          </a:p>
          <a:p>
            <a:pPr marL="0" marR="0" lvl="0" indent="0" algn="l" rtl="0">
              <a:lnSpc>
                <a:spcPct val="100000"/>
              </a:lnSpc>
              <a:spcBef>
                <a:spcPts val="0"/>
              </a:spcBef>
              <a:spcAft>
                <a:spcPts val="0"/>
              </a:spcAft>
              <a:buClr>
                <a:schemeClr val="dk1"/>
              </a:buClr>
              <a:buSzPts val="1200"/>
              <a:buFont typeface="+mj-lt"/>
              <a:buNone/>
            </a:pPr>
            <a:r>
              <a:rPr lang="en-GB" i="0"/>
              <a:t>If students answer B, they have mixed up the pH scale. Acids have a pH or less than 7, not greater than 7. </a:t>
            </a:r>
            <a:r>
              <a:rPr lang="en-GB" i="1"/>
              <a:t>To fix-it, ask students to label a diagram of the pH scale with the pH of strong and weak acids and alkalis.</a:t>
            </a:r>
          </a:p>
          <a:p>
            <a:pPr marL="0" marR="0" lvl="0" indent="0" algn="l" rtl="0">
              <a:lnSpc>
                <a:spcPct val="100000"/>
              </a:lnSpc>
              <a:spcBef>
                <a:spcPts val="0"/>
              </a:spcBef>
              <a:spcAft>
                <a:spcPts val="0"/>
              </a:spcAft>
              <a:buClr>
                <a:schemeClr val="dk1"/>
              </a:buClr>
              <a:buSzPts val="1200"/>
              <a:buFont typeface="+mj-lt"/>
              <a:buNone/>
            </a:pPr>
            <a:r>
              <a:rPr lang="en-GB" i="0"/>
              <a:t>If students answer D, they have mixed up the ions found in acidic solutions with those found in alkaline solutions. </a:t>
            </a:r>
            <a:r>
              <a:rPr lang="en-GB" i="1"/>
              <a:t>To fix-it, show students the chemical formulae of common acids, and ask them to identify the element common to all of these formulae – hydrogen. Explain that this is why acids in solutions always have hydrogen ions.</a:t>
            </a:r>
            <a:endParaRPr lang="en-GB" i="0"/>
          </a:p>
          <a:p>
            <a:pPr marL="0" marR="0" lvl="0" indent="0" algn="l" rtl="0">
              <a:lnSpc>
                <a:spcPct val="100000"/>
              </a:lnSpc>
              <a:spcBef>
                <a:spcPts val="0"/>
              </a:spcBef>
              <a:spcAft>
                <a:spcPts val="0"/>
              </a:spcAft>
              <a:buClr>
                <a:schemeClr val="dk1"/>
              </a:buClr>
              <a:buSzPts val="1200"/>
              <a:buFont typeface="+mj-lt"/>
              <a:buNone/>
            </a:pPr>
            <a:r>
              <a:rPr lang="en-GB" b="1" i="0"/>
              <a:t>Q2. </a:t>
            </a:r>
            <a:r>
              <a:rPr lang="en-GB" b="1"/>
              <a:t>Answer: C</a:t>
            </a:r>
          </a:p>
          <a:p>
            <a:pPr marL="0" marR="0" lvl="0" indent="0" algn="l" rtl="0">
              <a:lnSpc>
                <a:spcPct val="100000"/>
              </a:lnSpc>
              <a:spcBef>
                <a:spcPts val="0"/>
              </a:spcBef>
              <a:spcAft>
                <a:spcPts val="0"/>
              </a:spcAft>
              <a:buClr>
                <a:schemeClr val="dk1"/>
              </a:buClr>
              <a:buSzPts val="1200"/>
              <a:buFont typeface="+mj-lt"/>
              <a:buNone/>
            </a:pPr>
            <a:r>
              <a:rPr lang="en-GB" b="0"/>
              <a:t>If students answer A, C or D, they have mixed up the reactions of acids and metal carbonates, metal hydrogen carbonates and alkali metals and water. </a:t>
            </a:r>
            <a:r>
              <a:rPr lang="en-GB" i="1"/>
              <a:t>To fix-it, ask students to fill in a table that suggests the chemical equations for a variety of different reactions. A model answer can be provided for each type of reaction.</a:t>
            </a:r>
            <a:endParaRPr lang="en-GB" b="0" i="1"/>
          </a:p>
          <a:p>
            <a:pPr marL="0" marR="0" lvl="0" indent="0" algn="l" rtl="0">
              <a:lnSpc>
                <a:spcPct val="100000"/>
              </a:lnSpc>
              <a:spcBef>
                <a:spcPts val="0"/>
              </a:spcBef>
              <a:spcAft>
                <a:spcPts val="0"/>
              </a:spcAft>
              <a:buClr>
                <a:schemeClr val="dk1"/>
              </a:buClr>
              <a:buSzPts val="1200"/>
              <a:buFont typeface="+mj-lt"/>
              <a:buNone/>
            </a:pPr>
            <a:endParaRPr lang="en-GB" b="0" i="1"/>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877571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mj-lt"/>
              <a:buNone/>
            </a:pPr>
            <a:r>
              <a:rPr lang="en-GB" b="1" i="0"/>
              <a:t>Q3. </a:t>
            </a:r>
            <a:r>
              <a:rPr lang="en-GB" b="1"/>
              <a:t>Answer: A</a:t>
            </a:r>
          </a:p>
          <a:p>
            <a:pPr marL="0" marR="0" lvl="0" indent="0" algn="l" rtl="0">
              <a:lnSpc>
                <a:spcPct val="100000"/>
              </a:lnSpc>
              <a:spcBef>
                <a:spcPts val="0"/>
              </a:spcBef>
              <a:spcAft>
                <a:spcPts val="0"/>
              </a:spcAft>
              <a:buClr>
                <a:schemeClr val="dk1"/>
              </a:buClr>
              <a:buSzPts val="1200"/>
              <a:buFont typeface="+mj-lt"/>
              <a:buNone/>
            </a:pPr>
            <a:r>
              <a:rPr lang="en-GB" b="0"/>
              <a:t>If students answer B, students have mixed up the order of reactivity – it should be most reactive at the top and least at the bottom of the reactivity series. If students answer C, they have attempted to define the reactivity series, however the answer is not specific enough. </a:t>
            </a:r>
            <a:r>
              <a:rPr lang="en-GB" i="1"/>
              <a:t>To fix-it, give students a model answer to define the reactivity series. Ask them to arrange metals into a reactivity series and to explain why they decided in a particular order.</a:t>
            </a:r>
            <a:endParaRPr lang="en-GB" b="0" i="1"/>
          </a:p>
          <a:p>
            <a:pPr marL="0" marR="0" lvl="0" indent="0" algn="l" rtl="0">
              <a:lnSpc>
                <a:spcPct val="100000"/>
              </a:lnSpc>
              <a:spcBef>
                <a:spcPts val="0"/>
              </a:spcBef>
              <a:spcAft>
                <a:spcPts val="0"/>
              </a:spcAft>
              <a:buClr>
                <a:schemeClr val="dk1"/>
              </a:buClr>
              <a:buSzPts val="1200"/>
              <a:buFont typeface="+mj-lt"/>
              <a:buNone/>
            </a:pPr>
            <a:endParaRPr lang="en-GB" b="0" i="1"/>
          </a:p>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0689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a:solidFill>
                  <a:srgbClr val="1F3864"/>
                </a:solidFill>
                <a:latin typeface="Century Gothic"/>
                <a:sym typeface="Century Gothic"/>
              </a:rPr>
              <a:t>Answers:</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b="1" i="0" u="none" strike="noStrike" cap="none">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a:solidFill>
                  <a:srgbClr val="1F3864"/>
                </a:solidFill>
                <a:latin typeface="Century Gothic"/>
                <a:sym typeface="Century Gothic"/>
              </a:rPr>
              <a:t>Do Now:</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a:solidFill>
                  <a:srgbClr val="1F3864"/>
                </a:solidFill>
                <a:latin typeface="Century Gothic"/>
                <a:sym typeface="Century Gothic"/>
              </a:rPr>
              <a:t>1. </a:t>
            </a:r>
            <a:r>
              <a:rPr lang="en-GB" sz="1200" b="0" i="0" u="none" strike="noStrike" cap="none">
                <a:solidFill>
                  <a:schemeClr val="accent1"/>
                </a:solidFill>
                <a:latin typeface="Century Gothic"/>
                <a:ea typeface="Century Gothic"/>
                <a:cs typeface="Century Gothic"/>
                <a:sym typeface="Century Gothic"/>
              </a:rPr>
              <a:t>The reactivity series is a list of metals arranged in order of reactivity (from most reactive at the top to least reactive at the bottom)</a:t>
            </a:r>
            <a:endParaRPr lang="en-GB" sz="1200" b="0" i="0" u="none" strike="noStrike" cap="none">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a:solidFill>
                  <a:srgbClr val="1F3864"/>
                </a:solidFill>
                <a:latin typeface="Century Gothic"/>
                <a:sym typeface="Century Gothic"/>
              </a:rPr>
              <a:t>2. </a:t>
            </a:r>
            <a:r>
              <a:rPr lang="en-GB" sz="1200" b="0" i="0" u="none" strike="noStrike" cap="none">
                <a:solidFill>
                  <a:schemeClr val="accent1"/>
                </a:solidFill>
                <a:latin typeface="Century Gothic"/>
                <a:ea typeface="Century Gothic"/>
                <a:cs typeface="Century Gothic"/>
                <a:sym typeface="Century Gothic"/>
              </a:rPr>
              <a:t>Gold appears at the bottom of the reactivity series.</a:t>
            </a:r>
            <a:endParaRPr lang="en-GB" sz="1200" b="0" i="0" u="none" strike="noStrike" cap="none">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a:solidFill>
                  <a:srgbClr val="1F3864"/>
                </a:solidFill>
                <a:latin typeface="Century Gothic"/>
                <a:sym typeface="Century Gothic"/>
              </a:rPr>
              <a:t>3. </a:t>
            </a:r>
            <a:r>
              <a:rPr lang="en-GB" sz="1200" b="0" i="0" u="none" strike="noStrike" cap="none">
                <a:solidFill>
                  <a:schemeClr val="accent1"/>
                </a:solidFill>
                <a:latin typeface="Century Gothic"/>
                <a:ea typeface="Century Gothic"/>
                <a:cs typeface="Century Gothic"/>
                <a:sym typeface="Century Gothic"/>
              </a:rPr>
              <a:t>Oxidation is the addition of oxygen.</a:t>
            </a:r>
            <a:endParaRPr lang="en-GB" sz="1200" b="0" i="0" u="none" strike="noStrike" cap="none">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a:solidFill>
                  <a:srgbClr val="1F3864"/>
                </a:solidFill>
                <a:latin typeface="Century Gothic"/>
                <a:sym typeface="Century Gothic"/>
              </a:rPr>
              <a:t>4. </a:t>
            </a:r>
            <a:r>
              <a:rPr lang="en-GB" sz="1200" b="0" i="0" u="none" strike="noStrike" cap="none">
                <a:solidFill>
                  <a:schemeClr val="accent1"/>
                </a:solidFill>
                <a:latin typeface="Century Gothic"/>
                <a:ea typeface="Century Gothic"/>
                <a:cs typeface="Century Gothic"/>
                <a:sym typeface="Century Gothic"/>
              </a:rPr>
              <a:t>Reduction is the loss of oxygen.</a:t>
            </a:r>
            <a:endParaRPr lang="en-GB" sz="1200" b="0" i="0" u="none" strike="noStrike" cap="none">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a:solidFill>
                  <a:srgbClr val="1F3864"/>
                </a:solidFill>
                <a:latin typeface="Century Gothic"/>
                <a:sym typeface="Century Gothic"/>
              </a:rPr>
              <a:t>5. </a:t>
            </a:r>
            <a:r>
              <a:rPr lang="en-GB" sz="1200" b="0" i="0" u="none" strike="noStrike" cap="none">
                <a:solidFill>
                  <a:srgbClr val="1F3864"/>
                </a:solidFill>
                <a:latin typeface="Century Gothic"/>
                <a:sym typeface="Century Gothic"/>
              </a:rPr>
              <a:t>Ore</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b="0" i="0" u="none" strike="noStrike" cap="none">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a:solidFill>
                  <a:srgbClr val="1F3864"/>
                </a:solidFill>
                <a:latin typeface="Century Gothic"/>
                <a:sym typeface="Century Gothic"/>
              </a:rPr>
              <a:t>Drill</a:t>
            </a:r>
            <a:r>
              <a:rPr lang="en-GB" sz="1200" b="0" i="0" u="none" strike="noStrike" cap="none">
                <a:solidFill>
                  <a:srgbClr val="1F3864"/>
                </a:solidFill>
                <a:latin typeface="Century Gothic"/>
                <a:sym typeface="Century Gothic"/>
              </a:rPr>
              <a:t>:</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a:solidFill>
                  <a:srgbClr val="1F3864"/>
                </a:solidFill>
                <a:latin typeface="Century Gothic"/>
                <a:sym typeface="Century Gothic"/>
              </a:rPr>
              <a:t>Potassium, carbon, copper</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a:solidFill>
                  <a:srgbClr val="1F3864"/>
                </a:solidFill>
                <a:latin typeface="Century Gothic"/>
                <a:sym typeface="Century Gothic"/>
              </a:rPr>
              <a:t>Because carbon is more reactive than copper, it can displace copper from a compound, in a displacement reaction</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a:solidFill>
                  <a:srgbClr val="1F3864"/>
                </a:solidFill>
                <a:latin typeface="Century Gothic"/>
                <a:sym typeface="Century Gothic"/>
              </a:rPr>
              <a:t>carbon dioxide and copper</a:t>
            </a: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a:t>
            </a:fld>
            <a:endParaRPr/>
          </a:p>
        </p:txBody>
      </p:sp>
    </p:spTree>
    <p:extLst>
      <p:ext uri="{BB962C8B-B14F-4D97-AF65-F5344CB8AC3E}">
        <p14:creationId xmlns:p14="http://schemas.microsoft.com/office/powerpoint/2010/main" val="2994351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30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sym typeface="Century Gothic"/>
              </a:rPr>
              <a:t>Answers</a:t>
            </a:r>
            <a:r>
              <a:rPr lang="en-GB" sz="1200" b="0" i="0" u="none" strike="noStrike" cap="none" dirty="0">
                <a:solidFill>
                  <a:srgbClr val="1F3864"/>
                </a:solidFill>
                <a:latin typeface="Century Gothic"/>
                <a:sym typeface="Century Gothic"/>
              </a:rPr>
              <a:t>:</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Russia</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Chemistry and Metallurgy (the study of metals and alloys)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Beketov discovered that magnesium and zinc displace metals from their salts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Beketov worked in the Kharkiv University</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Beketov taught physical chemistry as an independent subject for the first time</a:t>
            </a: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a:t>
            </a:fld>
            <a:endParaRPr/>
          </a:p>
        </p:txBody>
      </p:sp>
    </p:spTree>
    <p:extLst>
      <p:ext uri="{BB962C8B-B14F-4D97-AF65-F5344CB8AC3E}">
        <p14:creationId xmlns:p14="http://schemas.microsoft.com/office/powerpoint/2010/main" val="2113291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a:solidFill>
                  <a:schemeClr val="tx1"/>
                </a:solidFill>
                <a:effectLst/>
                <a:latin typeface="+mn-lt"/>
                <a:ea typeface="+mn-ea"/>
                <a:cs typeface="+mn-cs"/>
              </a:rPr>
              <a:t>Big Idea: Reactions Rearrange Matter</a:t>
            </a:r>
          </a:p>
          <a:p>
            <a:endParaRPr lang="en-GB" sz="1200" kern="1200">
              <a:solidFill>
                <a:schemeClr val="tx1"/>
              </a:solidFill>
              <a:effectLst/>
              <a:latin typeface="+mn-lt"/>
              <a:ea typeface="+mn-ea"/>
              <a:cs typeface="+mn-cs"/>
            </a:endParaRPr>
          </a:p>
          <a:p>
            <a:r>
              <a:rPr lang="en-GB" sz="1200" b="1" kern="1200">
                <a:solidFill>
                  <a:schemeClr val="tx1"/>
                </a:solidFill>
                <a:effectLst/>
                <a:latin typeface="+mn-lt"/>
                <a:ea typeface="+mn-ea"/>
                <a:cs typeface="+mn-cs"/>
              </a:rPr>
              <a:t>Suggested Hook:</a:t>
            </a:r>
          </a:p>
          <a:p>
            <a:r>
              <a:rPr lang="en-GB" sz="1200" b="0" kern="1200">
                <a:solidFill>
                  <a:schemeClr val="tx1"/>
                </a:solidFill>
                <a:effectLst/>
                <a:latin typeface="+mn-lt"/>
                <a:ea typeface="+mn-ea"/>
                <a:cs typeface="+mn-cs"/>
              </a:rPr>
              <a:t>Give students 1 minute to write down or draw anything they can recall about the reactivity series.</a:t>
            </a: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Guidance:</a:t>
            </a:r>
          </a:p>
          <a:p>
            <a:r>
              <a:rPr lang="en-US" b="0" dirty="0"/>
              <a:t>See unit overview document and planning guidance to see how these objectives are typically assessed at GCSE, including examples of what students should be able to do following this lesson.</a:t>
            </a:r>
          </a:p>
          <a:p>
            <a:r>
              <a:rPr lang="en-US" b="1" dirty="0"/>
              <a:t>Planning for different needs:</a:t>
            </a:r>
          </a:p>
          <a:p>
            <a:r>
              <a:rPr lang="en-US" b="0" dirty="0"/>
              <a:t>The learning objectives given on this slide are suggested based on the most common requirements for exams, however they can be adapted based on the needs of different classes.</a:t>
            </a:r>
          </a:p>
          <a:p>
            <a:r>
              <a:rPr lang="en-US" b="0" dirty="0"/>
              <a:t>For best practice, the unit preparation booklet should be used to determine the appropriate focus of lessons within the unit. </a:t>
            </a:r>
          </a:p>
          <a:p>
            <a:r>
              <a:rPr lang="en-US" b="0" dirty="0"/>
              <a:t>While it is not possible to explicitly split content into levelled grades, we recommend that lesson objectives can be classified as critical, core or stretch. </a:t>
            </a:r>
          </a:p>
          <a:p>
            <a:r>
              <a:rPr lang="en-US" b="0" i="1" dirty="0"/>
              <a:t>Critical</a:t>
            </a:r>
            <a:r>
              <a:rPr lang="en-US" b="0" dirty="0"/>
              <a:t>: the content or skill is essential for all students to be able to progress.</a:t>
            </a:r>
          </a:p>
          <a:p>
            <a:r>
              <a:rPr lang="en-US" b="0" i="1" dirty="0"/>
              <a:t>Core</a:t>
            </a:r>
            <a:r>
              <a:rPr lang="en-US" b="0" dirty="0"/>
              <a:t>: the content or skill is important for students to progress, but other opportunities may be available to revisit it.</a:t>
            </a:r>
          </a:p>
          <a:p>
            <a:r>
              <a:rPr lang="en-US" b="0" i="1" dirty="0"/>
              <a:t>Stretch</a:t>
            </a:r>
            <a:r>
              <a:rPr lang="en-US" b="0" dirty="0"/>
              <a:t>: the content or skill may not be essential for all students but is important for students aiming for the highest grades.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1" dirty="0"/>
              <a:t>Key skill: </a:t>
            </a:r>
            <a:r>
              <a:rPr lang="en-US" b="0" dirty="0"/>
              <a:t>this is a crucial skill being developed in this unit as part of the skill mapping</a:t>
            </a:r>
          </a:p>
          <a:p>
            <a:endParaRPr lang="en-US" dirty="0"/>
          </a:p>
          <a:p>
            <a:r>
              <a:rPr lang="en-GB" sz="1800" b="1" dirty="0">
                <a:effectLst/>
                <a:highlight>
                  <a:srgbClr val="00FF00"/>
                </a:highlight>
                <a:latin typeface="Century Gothic" panose="020B0502020202020204" pitchFamily="34" charset="0"/>
                <a:ea typeface="Calibri" panose="020F0502020204030204" pitchFamily="34" charset="0"/>
                <a:cs typeface="Arial" panose="020B0604020202020204" pitchFamily="34" charset="0"/>
              </a:rPr>
              <a:t>C4.2.1 Lesson Objectives:</a:t>
            </a:r>
          </a:p>
          <a:p>
            <a:r>
              <a:rPr lang="en-US" sz="1800" dirty="0">
                <a:latin typeface="Century Gothic" panose="020B0502020202020204" pitchFamily="34" charset="0"/>
              </a:rPr>
              <a:t>Critical: List metals in order of reactivity</a:t>
            </a:r>
          </a:p>
          <a:p>
            <a:r>
              <a:rPr lang="en-US" sz="1800" dirty="0">
                <a:latin typeface="Century Gothic" panose="020B0502020202020204" pitchFamily="34" charset="0"/>
              </a:rPr>
              <a:t>Critical: Describe the reactions of acids and metals</a:t>
            </a:r>
          </a:p>
          <a:p>
            <a:r>
              <a:rPr lang="en-US" sz="1800">
                <a:latin typeface="Century Gothic" panose="020B0502020202020204" pitchFamily="34" charset="0"/>
              </a:rPr>
              <a:t>Critical: Predict </a:t>
            </a:r>
            <a:r>
              <a:rPr lang="en-US" sz="1800" dirty="0">
                <a:latin typeface="Century Gothic" panose="020B0502020202020204" pitchFamily="34" charset="0"/>
              </a:rPr>
              <a:t>the salts formed in neutralisation reactions</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3324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Model teacher exposition:</a:t>
            </a:r>
          </a:p>
          <a:p>
            <a:r>
              <a:rPr lang="en-GB" b="0"/>
              <a:t>We’ve looked at iron and we’ve seen that when there is water present it will react with oxygen in the air, to form rust. </a:t>
            </a:r>
          </a:p>
          <a:p>
            <a:r>
              <a:rPr lang="en-GB" b="0"/>
              <a:t>There are lots of different metals. </a:t>
            </a:r>
            <a:r>
              <a:rPr lang="en-GB" b="0" i="1"/>
              <a:t>Remind me, where would we find these metals on the Periodic table? </a:t>
            </a:r>
            <a:r>
              <a:rPr lang="en-GB" b="1" i="1"/>
              <a:t>On the left and in the middle.</a:t>
            </a:r>
          </a:p>
          <a:p>
            <a:r>
              <a:rPr lang="en-GB" b="0" i="0"/>
              <a:t>Some metals are extremely reactive and they react vigorously when they come into contact with air, or water. </a:t>
            </a:r>
            <a:r>
              <a:rPr lang="en-GB" b="0" i="1"/>
              <a:t>What is an example of such a metal? </a:t>
            </a:r>
            <a:r>
              <a:rPr lang="en-GB" b="1" i="1"/>
              <a:t>Potassium – from (prior learning from C3.1, The Periodic Table unit).</a:t>
            </a:r>
          </a:p>
          <a:p>
            <a:r>
              <a:rPr lang="en-GB" b="0" i="1"/>
              <a:t>How do we know from observing the reaction of potassium with water that it is a reactive metal? </a:t>
            </a:r>
            <a:r>
              <a:rPr lang="en-GB" b="1" i="1"/>
              <a:t>Linking back to C3.1 again – it moved quickly across the surface of the water due to the rapid production of hydrogen gas, it burned with a lilac flame due to the high temperature of the reaction setting the hydrogen gas alight, there was rapid fizzing.</a:t>
            </a:r>
            <a:endParaRPr lang="en-GB" b="0" i="1"/>
          </a:p>
          <a:p>
            <a:r>
              <a:rPr lang="en-GB" b="0" i="0"/>
              <a:t>Other metals are unreactive. It doesn’t matter how long they are in contact with air, or water, or another substance. They will not react. </a:t>
            </a:r>
            <a:r>
              <a:rPr lang="en-GB" b="0" i="1"/>
              <a:t>What is an example of such a metal? </a:t>
            </a:r>
            <a:r>
              <a:rPr lang="en-GB" b="1" i="1"/>
              <a:t>Platinum, gold, or other unreactive metal.</a:t>
            </a:r>
          </a:p>
          <a:p>
            <a:r>
              <a:rPr lang="en-GB" b="0" i="0"/>
              <a:t>Scientists often place metals in a list called the reactivity series. This is simply a list of metals in order from the most reactive at the top, to the least reactive at the bottom.</a:t>
            </a:r>
          </a:p>
          <a:p>
            <a:r>
              <a:rPr lang="en-GB" b="0" i="0"/>
              <a:t>As we have discussed, potassium is an extremely reactive metal, so it sits at the very top. Platinum and gold and extremely unreactive, so they sit at the bottom. This is one of the reasons we make jewellery from metals like gold. </a:t>
            </a:r>
            <a:r>
              <a:rPr lang="en-GB" b="0" i="1"/>
              <a:t>What would happen if we were to make jewellery from an unreactive metal?</a:t>
            </a:r>
          </a:p>
          <a:p>
            <a:endParaRPr lang="en-GB" b="0" i="1"/>
          </a:p>
          <a:p>
            <a:r>
              <a:rPr lang="en-GB" b="1" i="0"/>
              <a:t>Teacher guidance:</a:t>
            </a:r>
          </a:p>
          <a:p>
            <a:r>
              <a:rPr lang="en-GB" b="0" i="0"/>
              <a:t>You may want to draw students attention to the fact that we include carbon and hydrogen (two non-metals) in the reactivity series. It’s not important to explain why at this point, however the inclusion of carbon will be explained next lesson.</a:t>
            </a:r>
          </a:p>
        </p:txBody>
      </p:sp>
      <p:sp>
        <p:nvSpPr>
          <p:cNvPr id="4" name="Slide Number Placeholder 3"/>
          <p:cNvSpPr>
            <a:spLocks noGrp="1"/>
          </p:cNvSpPr>
          <p:nvPr>
            <p:ph type="sldNum" sz="quarter" idx="5"/>
          </p:nvPr>
        </p:nvSpPr>
        <p:spPr/>
        <p:txBody>
          <a:bodyPr/>
          <a:lstStyle/>
          <a:p>
            <a:fld id="{4B7F327E-D879-4193-B0D7-BEE89950DB5C}" type="slidenum">
              <a:rPr lang="en-GB" smtClean="0"/>
              <a:t>7</a:t>
            </a:fld>
            <a:endParaRPr lang="en-GB"/>
          </a:p>
        </p:txBody>
      </p:sp>
    </p:spTree>
    <p:extLst>
      <p:ext uri="{BB962C8B-B14F-4D97-AF65-F5344CB8AC3E}">
        <p14:creationId xmlns:p14="http://schemas.microsoft.com/office/powerpoint/2010/main" val="4285197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Exposition type: Demonstration</a:t>
            </a:r>
            <a:endParaRPr lang="en-GB"/>
          </a:p>
          <a:p>
            <a:endParaRPr lang="en-GB"/>
          </a:p>
          <a:p>
            <a:r>
              <a:rPr lang="en-GB"/>
              <a:t>Students will have met the reaction between an acid and a metal before. There is an opportunity here to recap this in more detail by reminding students of how to name a salt using different acids, and giving them word equations to complete. This could be by filling in the blanks in word equations, and increasing the challenge to students constructing their own word equations given the reactants or products. </a:t>
            </a:r>
          </a:p>
          <a:p>
            <a:endParaRPr lang="en-GB"/>
          </a:p>
          <a:p>
            <a:r>
              <a:rPr lang="en-GB" b="1"/>
              <a:t>Model teacher exposition:</a:t>
            </a:r>
          </a:p>
          <a:p>
            <a:r>
              <a:rPr lang="en-GB" sz="1200">
                <a:latin typeface="Century Gothic" panose="020B0502020202020204" pitchFamily="34" charset="0"/>
              </a:rPr>
              <a:t>When a </a:t>
            </a:r>
            <a:r>
              <a:rPr lang="en-GB" sz="1200">
                <a:solidFill>
                  <a:srgbClr val="FF0000"/>
                </a:solidFill>
                <a:latin typeface="Century Gothic" panose="020B0502020202020204" pitchFamily="34" charset="0"/>
              </a:rPr>
              <a:t>metal</a:t>
            </a:r>
            <a:r>
              <a:rPr lang="en-GB" sz="1200">
                <a:latin typeface="Century Gothic" panose="020B0502020202020204" pitchFamily="34" charset="0"/>
              </a:rPr>
              <a:t> reacts with an </a:t>
            </a:r>
            <a:r>
              <a:rPr lang="en-GB" sz="1200">
                <a:solidFill>
                  <a:srgbClr val="FF0000"/>
                </a:solidFill>
                <a:latin typeface="Century Gothic" panose="020B0502020202020204" pitchFamily="34" charset="0"/>
              </a:rPr>
              <a:t>acid</a:t>
            </a:r>
            <a:r>
              <a:rPr lang="en-GB" sz="1200">
                <a:latin typeface="Century Gothic" panose="020B0502020202020204" pitchFamily="34" charset="0"/>
              </a:rPr>
              <a:t>, a </a:t>
            </a:r>
            <a:r>
              <a:rPr lang="en-GB" sz="1200">
                <a:solidFill>
                  <a:srgbClr val="00B050"/>
                </a:solidFill>
                <a:latin typeface="Century Gothic" panose="020B0502020202020204" pitchFamily="34" charset="0"/>
              </a:rPr>
              <a:t>salt</a:t>
            </a:r>
            <a:r>
              <a:rPr lang="en-GB" sz="1200">
                <a:latin typeface="Century Gothic" panose="020B0502020202020204" pitchFamily="34" charset="0"/>
              </a:rPr>
              <a:t> and </a:t>
            </a:r>
            <a:r>
              <a:rPr lang="en-GB" sz="1200">
                <a:solidFill>
                  <a:srgbClr val="00B050"/>
                </a:solidFill>
                <a:latin typeface="Century Gothic" panose="020B0502020202020204" pitchFamily="34" charset="0"/>
              </a:rPr>
              <a:t>hydrogen</a:t>
            </a:r>
            <a:r>
              <a:rPr lang="en-GB" sz="1200">
                <a:latin typeface="Century Gothic" panose="020B0502020202020204" pitchFamily="34" charset="0"/>
              </a:rPr>
              <a:t> are made. </a:t>
            </a:r>
          </a:p>
          <a:p>
            <a:r>
              <a:rPr lang="en-GB" sz="1200">
                <a:latin typeface="Century Gothic" panose="020B0502020202020204" pitchFamily="34" charset="0"/>
              </a:rPr>
              <a:t>We can write a general word equation to show this reaction, remembering that the </a:t>
            </a:r>
            <a:r>
              <a:rPr lang="en-GB" sz="1200">
                <a:solidFill>
                  <a:srgbClr val="FF0000"/>
                </a:solidFill>
                <a:latin typeface="Century Gothic" panose="020B0502020202020204" pitchFamily="34" charset="0"/>
              </a:rPr>
              <a:t>reactants</a:t>
            </a:r>
            <a:r>
              <a:rPr lang="en-GB" sz="1200">
                <a:latin typeface="Century Gothic" panose="020B0502020202020204" pitchFamily="34" charset="0"/>
              </a:rPr>
              <a:t> go on the left of the equation, and the </a:t>
            </a:r>
            <a:r>
              <a:rPr lang="en-GB" sz="1200">
                <a:solidFill>
                  <a:srgbClr val="00B050"/>
                </a:solidFill>
                <a:latin typeface="Century Gothic" panose="020B0502020202020204" pitchFamily="34" charset="0"/>
              </a:rPr>
              <a:t>products</a:t>
            </a:r>
            <a:r>
              <a:rPr lang="en-GB" sz="1200">
                <a:latin typeface="Century Gothic" panose="020B0502020202020204" pitchFamily="34" charset="0"/>
              </a:rPr>
              <a:t> on the right: </a:t>
            </a:r>
            <a:r>
              <a:rPr lang="en-GB" sz="1200" b="1">
                <a:latin typeface="Century Gothic" panose="020B0502020202020204" pitchFamily="34" charset="0"/>
              </a:rPr>
              <a:t>point to each part of the equation, reminding students of the link between which substances are reactants and products, and how we show that in equation form.</a:t>
            </a:r>
          </a:p>
          <a:p>
            <a:r>
              <a:rPr lang="en-GB" sz="1200" b="1">
                <a:latin typeface="Century Gothic" panose="020B0502020202020204" pitchFamily="34" charset="0"/>
              </a:rPr>
              <a:t>Take a test tube, acid, and some magnesium ribbon. Use a visualiser if available so that students can see what happens clearly on the screen (without getting up and crowding around). Carefully add the ribbon to the acid and give students a minute to observe carefully.</a:t>
            </a:r>
          </a:p>
          <a:p>
            <a:r>
              <a:rPr lang="en-GB" sz="1200" b="0" i="1">
                <a:latin typeface="Century Gothic" panose="020B0502020202020204" pitchFamily="34" charset="0"/>
              </a:rPr>
              <a:t>How do we know a chemical reaction is occurring here? </a:t>
            </a:r>
            <a:r>
              <a:rPr lang="en-GB" sz="1200" b="1" i="1">
                <a:latin typeface="Century Gothic" panose="020B0502020202020204" pitchFamily="34" charset="0"/>
              </a:rPr>
              <a:t>We can see bubbles evolving.</a:t>
            </a:r>
          </a:p>
          <a:p>
            <a:r>
              <a:rPr lang="en-GB" sz="1200" b="0" i="1">
                <a:latin typeface="Century Gothic" panose="020B0502020202020204" pitchFamily="34" charset="0"/>
              </a:rPr>
              <a:t>What does this indicate to us? </a:t>
            </a:r>
            <a:r>
              <a:rPr lang="en-GB" sz="1200" b="1" i="1">
                <a:latin typeface="Century Gothic" panose="020B0502020202020204" pitchFamily="34" charset="0"/>
              </a:rPr>
              <a:t>A gas is being produced.</a:t>
            </a:r>
          </a:p>
          <a:p>
            <a:r>
              <a:rPr lang="en-GB" sz="1200" b="0" i="0">
                <a:latin typeface="Century Gothic" panose="020B0502020202020204" pitchFamily="34" charset="0"/>
              </a:rPr>
              <a:t>A gas is a new product – a new substance is being produced here, so this is definitely a chemical reaction. </a:t>
            </a:r>
          </a:p>
          <a:p>
            <a:r>
              <a:rPr lang="en-GB" sz="1200" b="0" i="1">
                <a:latin typeface="Century Gothic" panose="020B0502020202020204" pitchFamily="34" charset="0"/>
              </a:rPr>
              <a:t>What do you think this gas is? </a:t>
            </a:r>
            <a:r>
              <a:rPr lang="en-GB" sz="1200" b="1" i="1">
                <a:latin typeface="Century Gothic" panose="020B0502020202020204" pitchFamily="34" charset="0"/>
              </a:rPr>
              <a:t>Hydrogen gas.</a:t>
            </a:r>
          </a:p>
          <a:p>
            <a:r>
              <a:rPr lang="en-GB" sz="1200" b="0" i="0">
                <a:latin typeface="Century Gothic" panose="020B0502020202020204" pitchFamily="34" charset="0"/>
              </a:rPr>
              <a:t>Od course – because our equation here tells us that when we add a metal to an acid, we will be making a salt and hydrogen gas. </a:t>
            </a:r>
            <a:r>
              <a:rPr lang="en-GB" sz="1200" b="1" i="0">
                <a:latin typeface="Century Gothic" panose="020B0502020202020204" pitchFamily="34" charset="0"/>
              </a:rPr>
              <a:t>At this point you could carry out the test for hydrogen to prove that it is in fact hydrogen gas being produced. Place your thumb over the mouth of the test tube and wait until you can feel the slight pressure of the gas building up Then, bring a lit splint to the mouth of the test tube. A squeaky pop indicates that hydrogen is present. This is not required knowledge for this lesson, but useful for students to see.</a:t>
            </a:r>
          </a:p>
          <a:p>
            <a:r>
              <a:rPr lang="en-GB" sz="1200" b="0" i="1">
                <a:latin typeface="Century Gothic" panose="020B0502020202020204" pitchFamily="34" charset="0"/>
              </a:rPr>
              <a:t>What other product is being produced here?</a:t>
            </a:r>
            <a:r>
              <a:rPr lang="en-GB" sz="1200" b="1" i="1">
                <a:latin typeface="Century Gothic" panose="020B0502020202020204" pitchFamily="34" charset="0"/>
              </a:rPr>
              <a:t> A salt</a:t>
            </a:r>
          </a:p>
          <a:p>
            <a:r>
              <a:rPr lang="en-GB" sz="1200" b="0" i="0">
                <a:latin typeface="Century Gothic" panose="020B0502020202020204" pitchFamily="34" charset="0"/>
              </a:rPr>
              <a:t>We can see from our equation here that a salt and hydrogen has are produced. But, I can’t see a salt – my liquid still looks like it did in the beginning. </a:t>
            </a:r>
            <a:r>
              <a:rPr lang="en-GB" sz="1200" b="0" i="1">
                <a:latin typeface="Century Gothic" panose="020B0502020202020204" pitchFamily="34" charset="0"/>
              </a:rPr>
              <a:t>Where is my salt? </a:t>
            </a:r>
            <a:r>
              <a:rPr lang="en-GB" sz="1200" b="1" i="1">
                <a:latin typeface="Century Gothic" panose="020B0502020202020204" pitchFamily="34" charset="0"/>
              </a:rPr>
              <a:t>Is is dissolved in the liquid.</a:t>
            </a:r>
          </a:p>
          <a:p>
            <a:r>
              <a:rPr lang="en-GB" sz="1200" b="0" i="0">
                <a:latin typeface="Century Gothic" panose="020B0502020202020204" pitchFamily="34" charset="0"/>
              </a:rPr>
              <a:t>So the salt is produced but dissolved in this liquid, so I can’t see it. You have come across this reaction before, where you learned to name the salt produced by different acids and metals. </a:t>
            </a:r>
            <a:r>
              <a:rPr lang="en-GB" sz="1200" b="1" i="0">
                <a:latin typeface="Century Gothic" panose="020B0502020202020204" pitchFamily="34" charset="0"/>
              </a:rPr>
              <a:t>Give students a couple of examples of acids and metals and ask them to word out the name of the salt as a quick recap, for example hydrochloric acid + calcium will make the salt calcium chloride.</a:t>
            </a:r>
            <a:endParaRPr lang="en-GB" sz="1200" b="0" i="0">
              <a:latin typeface="Century Gothic" panose="020B0502020202020204" pitchFamily="34" charset="0"/>
            </a:endParaRPr>
          </a:p>
          <a:p>
            <a:r>
              <a:rPr lang="en-GB" sz="1200" b="0" i="0">
                <a:latin typeface="Century Gothic" panose="020B0502020202020204" pitchFamily="34" charset="0"/>
              </a:rPr>
              <a:t>Bonus question! </a:t>
            </a:r>
            <a:r>
              <a:rPr lang="en-GB" sz="1200" b="0" i="1">
                <a:latin typeface="Century Gothic" panose="020B0502020202020204" pitchFamily="34" charset="0"/>
              </a:rPr>
              <a:t>If I wanted to separate that salt from the liquid, what separation technique would I use? </a:t>
            </a:r>
            <a:r>
              <a:rPr lang="en-GB" sz="1200" b="1" i="1">
                <a:latin typeface="Century Gothic" panose="020B0502020202020204" pitchFamily="34" charset="0"/>
              </a:rPr>
              <a:t>Distillation</a:t>
            </a:r>
            <a:r>
              <a:rPr lang="en-GB" sz="1200" b="0" i="0">
                <a:latin typeface="Century Gothic" panose="020B0502020202020204" pitchFamily="34" charset="0"/>
              </a:rPr>
              <a:t>.</a:t>
            </a:r>
          </a:p>
          <a:p>
            <a:endParaRPr lang="en-GB" sz="1200" b="0" i="0">
              <a:latin typeface="Century Gothic" panose="020B0502020202020204" pitchFamily="34" charset="0"/>
            </a:endParaRPr>
          </a:p>
          <a:p>
            <a:r>
              <a:rPr lang="en-GB" sz="1200" b="0" i="0">
                <a:latin typeface="Century Gothic" panose="020B0502020202020204" pitchFamily="34" charset="0"/>
              </a:rPr>
              <a:t>Image from pixabay</a:t>
            </a:r>
          </a:p>
          <a:p>
            <a:endParaRPr lang="en-GB" sz="1200" b="1">
              <a:latin typeface="Century Gothic" panose="020B0502020202020204" pitchFamily="34" charset="0"/>
            </a:endParaRPr>
          </a:p>
          <a:p>
            <a:endParaRPr lang="en-GB" sz="1200">
              <a:latin typeface="Century Gothic" panose="020B0502020202020204" pitchFamily="34" charset="0"/>
            </a:endParaRPr>
          </a:p>
          <a:p>
            <a:endParaRPr lang="en-GB"/>
          </a:p>
          <a:p>
            <a:endParaRPr lang="en-GB"/>
          </a:p>
        </p:txBody>
      </p:sp>
      <p:sp>
        <p:nvSpPr>
          <p:cNvPr id="4" name="Slide Number Placeholder 3"/>
          <p:cNvSpPr>
            <a:spLocks noGrp="1"/>
          </p:cNvSpPr>
          <p:nvPr>
            <p:ph type="sldNum" sz="quarter" idx="10"/>
          </p:nvPr>
        </p:nvSpPr>
        <p:spPr/>
        <p:txBody>
          <a:bodyPr/>
          <a:lstStyle/>
          <a:p>
            <a:fld id="{4B7F327E-D879-4193-B0D7-BEE89950DB5C}" type="slidenum">
              <a:rPr lang="en-GB" smtClean="0"/>
              <a:t>8</a:t>
            </a:fld>
            <a:endParaRPr lang="en-GB"/>
          </a:p>
        </p:txBody>
      </p:sp>
    </p:spTree>
    <p:extLst>
      <p:ext uri="{BB962C8B-B14F-4D97-AF65-F5344CB8AC3E}">
        <p14:creationId xmlns:p14="http://schemas.microsoft.com/office/powerpoint/2010/main" val="740102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9</a:t>
            </a:fld>
            <a:endParaRPr lang="en-GB"/>
          </a:p>
        </p:txBody>
      </p:sp>
    </p:spTree>
    <p:extLst>
      <p:ext uri="{BB962C8B-B14F-4D97-AF65-F5344CB8AC3E}">
        <p14:creationId xmlns:p14="http://schemas.microsoft.com/office/powerpoint/2010/main" val="286820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4100599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81769458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141693497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368020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131296551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29880150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389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41761634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322020122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111691992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31477724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94620661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331646642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219094732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654706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3057221"/>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a:latin typeface="Century Gothic" panose="020B0502020202020204" pitchFamily="34" charset="0"/>
              </a:rPr>
              <a:t>Refer to the ‘</a:t>
            </a:r>
            <a:r>
              <a:rPr lang="en-US" sz="1600" b="1">
                <a:latin typeface="Century Gothic" panose="020B0502020202020204" pitchFamily="34" charset="0"/>
              </a:rPr>
              <a:t>notes</a:t>
            </a:r>
            <a:r>
              <a:rPr lang="en-US" sz="160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a:latin typeface="Century Gothic" panose="020B0502020202020204" pitchFamily="34" charset="0"/>
              </a:rPr>
              <a:t>Before the lesson, </a:t>
            </a:r>
            <a:r>
              <a:rPr lang="en-US" sz="1600" b="1">
                <a:latin typeface="Century Gothic" panose="020B0502020202020204" pitchFamily="34" charset="0"/>
              </a:rPr>
              <a:t>adapt the fix-it slide </a:t>
            </a:r>
            <a:r>
              <a:rPr lang="en-US" sz="160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a:latin typeface="Century Gothic" panose="020B0502020202020204" pitchFamily="34" charset="0"/>
              </a:rPr>
              <a:t>Choose from the suggested </a:t>
            </a:r>
            <a:r>
              <a:rPr lang="en-US" sz="1600" b="1">
                <a:latin typeface="Century Gothic" panose="020B0502020202020204" pitchFamily="34" charset="0"/>
              </a:rPr>
              <a:t>activities</a:t>
            </a:r>
            <a:r>
              <a:rPr lang="en-US" sz="160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a:latin typeface="Century Gothic" panose="020B0502020202020204" pitchFamily="34" charset="0"/>
              </a:rPr>
              <a:t>These lessons are designed to occupy approximately 1 hour. To adapt for a </a:t>
            </a:r>
            <a:r>
              <a:rPr lang="en-US" sz="1600" b="1">
                <a:latin typeface="Century Gothic" panose="020B0502020202020204" pitchFamily="34" charset="0"/>
              </a:rPr>
              <a:t>shorter or longer lesson duration</a:t>
            </a:r>
            <a:r>
              <a:rPr lang="en-US" sz="1600">
                <a:latin typeface="Century Gothic" panose="020B0502020202020204" pitchFamily="34" charset="0"/>
              </a:rPr>
              <a:t> we advise you to adapt the </a:t>
            </a:r>
            <a:r>
              <a:rPr lang="en-US" sz="1600" b="1">
                <a:latin typeface="Century Gothic" panose="020B0502020202020204" pitchFamily="34" charset="0"/>
              </a:rPr>
              <a:t>activity</a:t>
            </a:r>
            <a:r>
              <a:rPr lang="en-US" sz="1600">
                <a:latin typeface="Century Gothic" panose="020B0502020202020204" pitchFamily="34" charset="0"/>
              </a:rPr>
              <a:t> section accordingly.</a:t>
            </a:r>
          </a:p>
          <a:p>
            <a:pPr marL="342900" indent="-342900">
              <a:buFont typeface="Arial" panose="020B0604020202020204" pitchFamily="34" charset="0"/>
              <a:buChar char="•"/>
            </a:pPr>
            <a:endParaRPr lang="en-US" sz="1600">
              <a:latin typeface="Century Gothic" panose="020B0502020202020204" pitchFamily="34" charset="0"/>
            </a:endParaRPr>
          </a:p>
          <a:p>
            <a:r>
              <a:rPr lang="en-US" sz="160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a:latin typeface="Century Gothic" panose="020B0502020202020204" pitchFamily="34" charset="0"/>
            </a:endParaRPr>
          </a:p>
          <a:p>
            <a:r>
              <a:rPr lang="en-US" sz="1600">
                <a:latin typeface="Century Gothic" panose="020B0502020202020204" pitchFamily="34" charset="0"/>
              </a:rPr>
              <a:t>Thank you for reading! </a:t>
            </a:r>
          </a:p>
          <a:p>
            <a:endParaRPr lang="en-US" sz="1600" b="1">
              <a:latin typeface="Century Gothic" panose="020B0502020202020204" pitchFamily="34" charset="0"/>
            </a:endParaRPr>
          </a:p>
          <a:p>
            <a:r>
              <a:rPr lang="en-US" sz="1600" b="1">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3"/>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D7E0A-FFB8-8049-9272-19B8D7C2A840}"/>
              </a:ext>
            </a:extLst>
          </p:cNvPr>
          <p:cNvSpPr>
            <a:spLocks noGrp="1"/>
          </p:cNvSpPr>
          <p:nvPr>
            <p:ph type="title"/>
          </p:nvPr>
        </p:nvSpPr>
        <p:spPr>
          <a:xfrm>
            <a:off x="347832" y="65102"/>
            <a:ext cx="10620000" cy="720000"/>
          </a:xfrm>
        </p:spPr>
        <p:txBody>
          <a:bodyPr>
            <a:normAutofit/>
          </a:bodyPr>
          <a:lstStyle/>
          <a:p>
            <a:r>
              <a:rPr lang="en-US" sz="2800">
                <a:latin typeface="Century Gothic" panose="020B0502020202020204" pitchFamily="34" charset="0"/>
              </a:rPr>
              <a:t>H</a:t>
            </a:r>
            <a:r>
              <a:rPr lang="en-GB" sz="2800">
                <a:latin typeface="Century Gothic" panose="020B0502020202020204" pitchFamily="34" charset="0"/>
              </a:rPr>
              <a:t>ow many ways can neutralisation happen?</a:t>
            </a:r>
            <a:endParaRPr lang="en-US">
              <a:latin typeface="Century Gothic" panose="020B0502020202020204" pitchFamily="34" charset="0"/>
            </a:endParaRPr>
          </a:p>
        </p:txBody>
      </p:sp>
      <p:sp>
        <p:nvSpPr>
          <p:cNvPr id="12" name="Rectangle 11">
            <a:extLst>
              <a:ext uri="{FF2B5EF4-FFF2-40B4-BE49-F238E27FC236}">
                <a16:creationId xmlns:a16="http://schemas.microsoft.com/office/drawing/2014/main" id="{A1AC9F20-F0C8-9D41-831F-183800485244}"/>
              </a:ext>
            </a:extLst>
          </p:cNvPr>
          <p:cNvSpPr/>
          <p:nvPr/>
        </p:nvSpPr>
        <p:spPr>
          <a:xfrm>
            <a:off x="283290" y="762279"/>
            <a:ext cx="8376170" cy="5561844"/>
          </a:xfrm>
          <a:prstGeom prst="rect">
            <a:avLst/>
          </a:prstGeom>
        </p:spPr>
        <p:txBody>
          <a:bodyPr wrap="square">
            <a:spAutoFit/>
          </a:bodyPr>
          <a:lstStyle/>
          <a:p>
            <a:pPr>
              <a:lnSpc>
                <a:spcPct val="150000"/>
              </a:lnSpc>
            </a:pPr>
            <a:r>
              <a:rPr lang="en-US" sz="2400" b="1">
                <a:latin typeface="Century Gothic" panose="020B0502020202020204" pitchFamily="34" charset="0"/>
              </a:rPr>
              <a:t>Alkalis/Bases</a:t>
            </a:r>
          </a:p>
          <a:p>
            <a:pPr>
              <a:lnSpc>
                <a:spcPct val="150000"/>
              </a:lnSpc>
            </a:pPr>
            <a:r>
              <a:rPr lang="en-US" sz="2400">
                <a:latin typeface="Century Gothic" panose="020B0502020202020204" pitchFamily="34" charset="0"/>
              </a:rPr>
              <a:t>They react with acids to produce </a:t>
            </a:r>
            <a:r>
              <a:rPr lang="en-US" sz="2400" b="1">
                <a:latin typeface="Century Gothic" panose="020B0502020202020204" pitchFamily="34" charset="0"/>
              </a:rPr>
              <a:t>salt</a:t>
            </a:r>
            <a:r>
              <a:rPr lang="en-US" sz="2400">
                <a:latin typeface="Century Gothic" panose="020B0502020202020204" pitchFamily="34" charset="0"/>
              </a:rPr>
              <a:t> and </a:t>
            </a:r>
            <a:r>
              <a:rPr lang="en-US" sz="2400" b="1">
                <a:latin typeface="Century Gothic" panose="020B0502020202020204" pitchFamily="34" charset="0"/>
              </a:rPr>
              <a:t>water.</a:t>
            </a:r>
          </a:p>
          <a:p>
            <a:pPr>
              <a:lnSpc>
                <a:spcPct val="150000"/>
              </a:lnSpc>
            </a:pPr>
            <a:r>
              <a:rPr lang="en-US" sz="2400">
                <a:latin typeface="Century Gothic" panose="020B0502020202020204" pitchFamily="34" charset="0"/>
              </a:rPr>
              <a:t>These can be metal oxides or metal hydroxides.</a:t>
            </a:r>
          </a:p>
          <a:p>
            <a:pPr>
              <a:lnSpc>
                <a:spcPct val="150000"/>
              </a:lnSpc>
            </a:pPr>
            <a:endParaRPr lang="en-US" sz="2000">
              <a:latin typeface="Century Gothic" panose="020B0502020202020204" pitchFamily="34" charset="0"/>
            </a:endParaRPr>
          </a:p>
          <a:p>
            <a:pPr>
              <a:lnSpc>
                <a:spcPct val="150000"/>
              </a:lnSpc>
            </a:pPr>
            <a:endParaRPr lang="en-US" sz="2000">
              <a:latin typeface="Century Gothic" panose="020B0502020202020204" pitchFamily="34" charset="0"/>
            </a:endParaRPr>
          </a:p>
          <a:p>
            <a:pPr>
              <a:lnSpc>
                <a:spcPct val="150000"/>
              </a:lnSpc>
            </a:pPr>
            <a:endParaRPr lang="en-US" sz="2400">
              <a:latin typeface="Century Gothic" panose="020B0502020202020204" pitchFamily="34" charset="0"/>
            </a:endParaRPr>
          </a:p>
          <a:p>
            <a:pPr>
              <a:lnSpc>
                <a:spcPct val="150000"/>
              </a:lnSpc>
            </a:pPr>
            <a:r>
              <a:rPr lang="en-GB" sz="2400" b="1">
                <a:latin typeface="Century Gothic" panose="020B0502020202020204" pitchFamily="34" charset="0"/>
              </a:rPr>
              <a:t>Metal Carbonates</a:t>
            </a:r>
          </a:p>
          <a:p>
            <a:pPr>
              <a:lnSpc>
                <a:spcPct val="150000"/>
              </a:lnSpc>
            </a:pPr>
            <a:r>
              <a:rPr lang="en-GB" sz="2400">
                <a:latin typeface="Century Gothic" panose="020B0502020202020204" pitchFamily="34" charset="0"/>
              </a:rPr>
              <a:t>A metal carbonate is a compound containing a </a:t>
            </a:r>
            <a:r>
              <a:rPr lang="en-GB" sz="2400" b="1">
                <a:latin typeface="Century Gothic" panose="020B0502020202020204" pitchFamily="34" charset="0"/>
              </a:rPr>
              <a:t>metal, carbon </a:t>
            </a:r>
            <a:r>
              <a:rPr lang="en-GB" sz="2400">
                <a:latin typeface="Century Gothic" panose="020B0502020202020204" pitchFamily="34" charset="0"/>
              </a:rPr>
              <a:t>and </a:t>
            </a:r>
            <a:r>
              <a:rPr lang="en-GB" sz="2400" b="1">
                <a:latin typeface="Century Gothic" panose="020B0502020202020204" pitchFamily="34" charset="0"/>
              </a:rPr>
              <a:t>oxygen</a:t>
            </a:r>
            <a:r>
              <a:rPr lang="en-GB" sz="2400">
                <a:latin typeface="Century Gothic" panose="020B0502020202020204" pitchFamily="34" charset="0"/>
              </a:rPr>
              <a:t>. They react with acids to produce a </a:t>
            </a:r>
            <a:r>
              <a:rPr lang="en-GB" sz="2400" b="1">
                <a:latin typeface="Century Gothic" panose="020B0502020202020204" pitchFamily="34" charset="0"/>
              </a:rPr>
              <a:t>salt</a:t>
            </a:r>
            <a:r>
              <a:rPr lang="en-GB" sz="2400">
                <a:latin typeface="Century Gothic" panose="020B0502020202020204" pitchFamily="34" charset="0"/>
              </a:rPr>
              <a:t>, </a:t>
            </a:r>
            <a:r>
              <a:rPr lang="en-GB" sz="2400" b="1">
                <a:latin typeface="Century Gothic" panose="020B0502020202020204" pitchFamily="34" charset="0"/>
              </a:rPr>
              <a:t>water</a:t>
            </a:r>
            <a:r>
              <a:rPr lang="en-GB" sz="2400">
                <a:latin typeface="Century Gothic" panose="020B0502020202020204" pitchFamily="34" charset="0"/>
              </a:rPr>
              <a:t> and </a:t>
            </a:r>
            <a:r>
              <a:rPr lang="en-GB" sz="2400" b="1">
                <a:latin typeface="Century Gothic" panose="020B0502020202020204" pitchFamily="34" charset="0"/>
              </a:rPr>
              <a:t>carbon dioxide.</a:t>
            </a:r>
          </a:p>
        </p:txBody>
      </p:sp>
      <p:sp>
        <p:nvSpPr>
          <p:cNvPr id="4" name="Rectangle 3">
            <a:extLst>
              <a:ext uri="{FF2B5EF4-FFF2-40B4-BE49-F238E27FC236}">
                <a16:creationId xmlns:a16="http://schemas.microsoft.com/office/drawing/2014/main" id="{6B24F6C1-038D-4AF0-9CA8-A99D5A98EBBB}"/>
              </a:ext>
            </a:extLst>
          </p:cNvPr>
          <p:cNvSpPr/>
          <p:nvPr/>
        </p:nvSpPr>
        <p:spPr>
          <a:xfrm>
            <a:off x="2946911" y="2454514"/>
            <a:ext cx="4278735" cy="576120"/>
          </a:xfrm>
          <a:prstGeom prst="rect">
            <a:avLst/>
          </a:prstGeom>
          <a:solidFill>
            <a:schemeClr val="accent1">
              <a:lumMod val="40000"/>
              <a:lumOff val="60000"/>
            </a:schemeClr>
          </a:solidFill>
        </p:spPr>
        <p:txBody>
          <a:bodyPr wrap="none">
            <a:spAutoFit/>
          </a:bodyPr>
          <a:lstStyle/>
          <a:p>
            <a:pPr algn="ctr">
              <a:lnSpc>
                <a:spcPct val="150000"/>
              </a:lnSpc>
            </a:pPr>
            <a:r>
              <a:rPr lang="en-US" sz="2400">
                <a:latin typeface="Century Gothic" panose="020B0502020202020204" pitchFamily="34" charset="0"/>
              </a:rPr>
              <a:t>Acid + Alkali → Salt + Water</a:t>
            </a:r>
          </a:p>
        </p:txBody>
      </p:sp>
      <p:sp>
        <p:nvSpPr>
          <p:cNvPr id="5" name="Rectangle 4">
            <a:extLst>
              <a:ext uri="{FF2B5EF4-FFF2-40B4-BE49-F238E27FC236}">
                <a16:creationId xmlns:a16="http://schemas.microsoft.com/office/drawing/2014/main" id="{DEFF2C5E-DFFB-4F0C-8CF5-0AA2896582D5}"/>
              </a:ext>
            </a:extLst>
          </p:cNvPr>
          <p:cNvSpPr/>
          <p:nvPr/>
        </p:nvSpPr>
        <p:spPr>
          <a:xfrm>
            <a:off x="1212641" y="6095721"/>
            <a:ext cx="8820043" cy="576120"/>
          </a:xfrm>
          <a:prstGeom prst="rect">
            <a:avLst/>
          </a:prstGeom>
          <a:solidFill>
            <a:schemeClr val="accent1">
              <a:lumMod val="40000"/>
              <a:lumOff val="60000"/>
            </a:schemeClr>
          </a:solidFill>
        </p:spPr>
        <p:txBody>
          <a:bodyPr wrap="none">
            <a:spAutoFit/>
          </a:bodyPr>
          <a:lstStyle/>
          <a:p>
            <a:pPr algn="ctr">
              <a:lnSpc>
                <a:spcPct val="150000"/>
              </a:lnSpc>
            </a:pPr>
            <a:r>
              <a:rPr lang="en-US" sz="2400">
                <a:latin typeface="Century Gothic" panose="020B0502020202020204" pitchFamily="34" charset="0"/>
              </a:rPr>
              <a:t>Acid + Metal Carbonate → Salt + Water + </a:t>
            </a:r>
            <a:r>
              <a:rPr lang="en-US" sz="2400" b="1">
                <a:latin typeface="Century Gothic" panose="020B0502020202020204" pitchFamily="34" charset="0"/>
              </a:rPr>
              <a:t>Carbon Dioxide</a:t>
            </a:r>
          </a:p>
        </p:txBody>
      </p:sp>
      <p:sp>
        <p:nvSpPr>
          <p:cNvPr id="9" name="Oval 8">
            <a:extLst>
              <a:ext uri="{FF2B5EF4-FFF2-40B4-BE49-F238E27FC236}">
                <a16:creationId xmlns:a16="http://schemas.microsoft.com/office/drawing/2014/main" id="{1BDCE31D-F05D-4BD8-B0C4-76D6E7261CE7}"/>
              </a:ext>
            </a:extLst>
          </p:cNvPr>
          <p:cNvSpPr/>
          <p:nvPr/>
        </p:nvSpPr>
        <p:spPr>
          <a:xfrm>
            <a:off x="8434582" y="111378"/>
            <a:ext cx="3409586" cy="2818547"/>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a:solidFill>
                  <a:schemeClr val="tx1"/>
                </a:solidFill>
                <a:latin typeface="Century Gothic" panose="020B0502020202020204" pitchFamily="34" charset="0"/>
              </a:rPr>
              <a:t>Did you know?</a:t>
            </a:r>
          </a:p>
          <a:p>
            <a:pPr algn="ctr"/>
            <a:r>
              <a:rPr lang="en-US" sz="2400">
                <a:solidFill>
                  <a:schemeClr val="dk1"/>
                </a:solidFill>
                <a:latin typeface="Century Gothic" panose="020B0502020202020204" pitchFamily="34" charset="0"/>
                <a:ea typeface="Calibri"/>
                <a:cs typeface="Calibri"/>
                <a:sym typeface="Calibri"/>
              </a:rPr>
              <a:t>Calcium carbonate can be found in rocks as a mineral. </a:t>
            </a:r>
            <a:endParaRPr lang="en-GB" sz="2400">
              <a:solidFill>
                <a:schemeClr val="tx1"/>
              </a:solidFill>
              <a:latin typeface="Century Gothic" panose="020B0502020202020204" pitchFamily="34" charset="0"/>
            </a:endParaRPr>
          </a:p>
        </p:txBody>
      </p:sp>
      <p:sp>
        <p:nvSpPr>
          <p:cNvPr id="8" name="Rectangle 7">
            <a:extLst>
              <a:ext uri="{FF2B5EF4-FFF2-40B4-BE49-F238E27FC236}">
                <a16:creationId xmlns:a16="http://schemas.microsoft.com/office/drawing/2014/main" id="{6C6E3960-9F88-A64C-83DB-FFC36B42C742}"/>
              </a:ext>
            </a:extLst>
          </p:cNvPr>
          <p:cNvSpPr/>
          <p:nvPr/>
        </p:nvSpPr>
        <p:spPr>
          <a:xfrm>
            <a:off x="2980576" y="3055328"/>
            <a:ext cx="4211409" cy="576120"/>
          </a:xfrm>
          <a:prstGeom prst="rect">
            <a:avLst/>
          </a:prstGeom>
          <a:solidFill>
            <a:schemeClr val="accent1">
              <a:lumMod val="40000"/>
              <a:lumOff val="60000"/>
            </a:schemeClr>
          </a:solidFill>
        </p:spPr>
        <p:txBody>
          <a:bodyPr wrap="none">
            <a:spAutoFit/>
          </a:bodyPr>
          <a:lstStyle/>
          <a:p>
            <a:pPr algn="ctr">
              <a:lnSpc>
                <a:spcPct val="150000"/>
              </a:lnSpc>
            </a:pPr>
            <a:r>
              <a:rPr lang="en-US" sz="2400">
                <a:latin typeface="Century Gothic" panose="020B0502020202020204" pitchFamily="34" charset="0"/>
              </a:rPr>
              <a:t>Acid + Base → Salt + Water</a:t>
            </a:r>
          </a:p>
        </p:txBody>
      </p:sp>
    </p:spTree>
    <p:extLst>
      <p:ext uri="{BB962C8B-B14F-4D97-AF65-F5344CB8AC3E}">
        <p14:creationId xmlns:p14="http://schemas.microsoft.com/office/powerpoint/2010/main" val="294971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7AC06-E693-9A43-BE26-BC9517896374}"/>
              </a:ext>
            </a:extLst>
          </p:cNvPr>
          <p:cNvSpPr>
            <a:spLocks noGrp="1"/>
          </p:cNvSpPr>
          <p:nvPr>
            <p:ph type="title"/>
          </p:nvPr>
        </p:nvSpPr>
        <p:spPr>
          <a:xfrm>
            <a:off x="417337" y="-121022"/>
            <a:ext cx="10620000" cy="720000"/>
          </a:xfrm>
        </p:spPr>
        <p:txBody>
          <a:bodyPr>
            <a:normAutofit/>
          </a:bodyPr>
          <a:lstStyle/>
          <a:p>
            <a:r>
              <a:rPr lang="en-US" sz="2800">
                <a:latin typeface="Century Gothic" panose="020B0502020202020204" pitchFamily="34" charset="0"/>
              </a:rPr>
              <a:t>H</a:t>
            </a:r>
            <a:r>
              <a:rPr lang="en-GB" sz="2800">
                <a:latin typeface="Century Gothic" panose="020B0502020202020204" pitchFamily="34" charset="0"/>
              </a:rPr>
              <a:t>ow many different ways can neutralisation happen?</a:t>
            </a:r>
            <a:endParaRPr lang="en-US">
              <a:latin typeface="Century Gothic" panose="020B0502020202020204" pitchFamily="34" charset="0"/>
            </a:endParaRPr>
          </a:p>
        </p:txBody>
      </p:sp>
      <p:sp>
        <p:nvSpPr>
          <p:cNvPr id="15" name="Rectangle 14">
            <a:extLst>
              <a:ext uri="{FF2B5EF4-FFF2-40B4-BE49-F238E27FC236}">
                <a16:creationId xmlns:a16="http://schemas.microsoft.com/office/drawing/2014/main" id="{78B53726-D191-0643-865D-D268A7EBCA54}"/>
              </a:ext>
            </a:extLst>
          </p:cNvPr>
          <p:cNvSpPr/>
          <p:nvPr/>
        </p:nvSpPr>
        <p:spPr>
          <a:xfrm>
            <a:off x="-83231" y="1685713"/>
            <a:ext cx="11621135" cy="4454104"/>
          </a:xfrm>
          <a:prstGeom prst="rect">
            <a:avLst/>
          </a:prstGeom>
        </p:spPr>
        <p:txBody>
          <a:bodyPr wrap="square">
            <a:spAutoFit/>
          </a:bodyPr>
          <a:lstStyle/>
          <a:p>
            <a:pPr lvl="1">
              <a:lnSpc>
                <a:spcPct val="150000"/>
              </a:lnSpc>
            </a:pPr>
            <a:r>
              <a:rPr lang="en-GB" sz="2400">
                <a:latin typeface="Century Gothic" panose="020B0502020202020204" pitchFamily="34" charset="0"/>
              </a:rPr>
              <a:t>Examples of </a:t>
            </a:r>
            <a:r>
              <a:rPr lang="en-GB" sz="2400" b="1">
                <a:latin typeface="Century Gothic" panose="020B0502020202020204" pitchFamily="34" charset="0"/>
              </a:rPr>
              <a:t>bases</a:t>
            </a:r>
            <a:r>
              <a:rPr lang="en-GB" sz="2400">
                <a:latin typeface="Century Gothic" panose="020B0502020202020204" pitchFamily="34" charset="0"/>
              </a:rPr>
              <a:t>: copper oxide (CuO), zinc oxide (ZnO)</a:t>
            </a:r>
          </a:p>
          <a:p>
            <a:pPr lvl="1">
              <a:lnSpc>
                <a:spcPct val="150000"/>
              </a:lnSpc>
            </a:pPr>
            <a:endParaRPr lang="en-GB" sz="2400">
              <a:latin typeface="Century Gothic" panose="020B0502020202020204" pitchFamily="34" charset="0"/>
            </a:endParaRPr>
          </a:p>
          <a:p>
            <a:pPr lvl="1">
              <a:lnSpc>
                <a:spcPct val="150000"/>
              </a:lnSpc>
            </a:pPr>
            <a:endParaRPr lang="en-GB" sz="2400">
              <a:latin typeface="Century Gothic" panose="020B0502020202020204" pitchFamily="34" charset="0"/>
            </a:endParaRPr>
          </a:p>
          <a:p>
            <a:pPr lvl="1">
              <a:lnSpc>
                <a:spcPct val="150000"/>
              </a:lnSpc>
            </a:pPr>
            <a:r>
              <a:rPr lang="en-GB" sz="2400">
                <a:latin typeface="Century Gothic" panose="020B0502020202020204" pitchFamily="34" charset="0"/>
              </a:rPr>
              <a:t>Examples of </a:t>
            </a:r>
            <a:r>
              <a:rPr lang="en-GB" sz="2400" b="1">
                <a:latin typeface="Century Gothic" panose="020B0502020202020204" pitchFamily="34" charset="0"/>
              </a:rPr>
              <a:t>alkalis</a:t>
            </a:r>
            <a:r>
              <a:rPr lang="en-GB" sz="2400">
                <a:latin typeface="Century Gothic" panose="020B0502020202020204" pitchFamily="34" charset="0"/>
              </a:rPr>
              <a:t>: sodium hydroxide (NaOH), potassium hydroxide (KOH)</a:t>
            </a:r>
          </a:p>
          <a:p>
            <a:pPr lvl="1">
              <a:lnSpc>
                <a:spcPct val="150000"/>
              </a:lnSpc>
            </a:pPr>
            <a:endParaRPr lang="en-GB" sz="2400">
              <a:latin typeface="Century Gothic" panose="020B0502020202020204" pitchFamily="34" charset="0"/>
            </a:endParaRPr>
          </a:p>
          <a:p>
            <a:pPr lvl="1">
              <a:lnSpc>
                <a:spcPct val="150000"/>
              </a:lnSpc>
            </a:pPr>
            <a:endParaRPr lang="en-GB" sz="2400">
              <a:latin typeface="Century Gothic" panose="020B0502020202020204" pitchFamily="34" charset="0"/>
            </a:endParaRPr>
          </a:p>
          <a:p>
            <a:pPr lvl="1">
              <a:lnSpc>
                <a:spcPct val="150000"/>
              </a:lnSpc>
            </a:pPr>
            <a:r>
              <a:rPr lang="en-US" sz="2400">
                <a:latin typeface="Century Gothic" panose="020B0502020202020204" pitchFamily="34" charset="0"/>
              </a:rPr>
              <a:t>Examples of </a:t>
            </a:r>
            <a:r>
              <a:rPr lang="en-US" sz="2400" b="1">
                <a:latin typeface="Century Gothic" panose="020B0502020202020204" pitchFamily="34" charset="0"/>
              </a:rPr>
              <a:t>carbonates</a:t>
            </a:r>
            <a:r>
              <a:rPr lang="en-US" sz="2400">
                <a:latin typeface="Century Gothic" panose="020B0502020202020204" pitchFamily="34" charset="0"/>
              </a:rPr>
              <a:t>: copper carbonate (CuCO</a:t>
            </a:r>
            <a:r>
              <a:rPr lang="en-US" sz="2400" baseline="-25000">
                <a:latin typeface="Century Gothic" panose="020B0502020202020204" pitchFamily="34" charset="0"/>
              </a:rPr>
              <a:t>3</a:t>
            </a:r>
            <a:r>
              <a:rPr lang="en-US" sz="2400">
                <a:latin typeface="Century Gothic" panose="020B0502020202020204" pitchFamily="34" charset="0"/>
              </a:rPr>
              <a:t>), calcium carbonate (CaCO</a:t>
            </a:r>
            <a:r>
              <a:rPr lang="en-US" sz="2400" baseline="-25000">
                <a:latin typeface="Century Gothic" panose="020B0502020202020204" pitchFamily="34" charset="0"/>
              </a:rPr>
              <a:t>3</a:t>
            </a:r>
            <a:r>
              <a:rPr lang="en-US" sz="2400">
                <a:latin typeface="Century Gothic" panose="020B0502020202020204" pitchFamily="34" charset="0"/>
              </a:rPr>
              <a:t>)</a:t>
            </a:r>
            <a:endParaRPr lang="en-GB" sz="2400">
              <a:latin typeface="Century Gothic" panose="020B0502020202020204" pitchFamily="34" charset="0"/>
            </a:endParaRPr>
          </a:p>
        </p:txBody>
      </p:sp>
      <p:sp>
        <p:nvSpPr>
          <p:cNvPr id="7" name="Rectangle 6">
            <a:extLst>
              <a:ext uri="{FF2B5EF4-FFF2-40B4-BE49-F238E27FC236}">
                <a16:creationId xmlns:a16="http://schemas.microsoft.com/office/drawing/2014/main" id="{6C7D3858-154F-458C-9EFC-99A9950F6A35}"/>
              </a:ext>
            </a:extLst>
          </p:cNvPr>
          <p:cNvSpPr/>
          <p:nvPr/>
        </p:nvSpPr>
        <p:spPr>
          <a:xfrm>
            <a:off x="417337" y="2614703"/>
            <a:ext cx="3926064" cy="576120"/>
          </a:xfrm>
          <a:prstGeom prst="rect">
            <a:avLst/>
          </a:prstGeom>
          <a:solidFill>
            <a:schemeClr val="accent1">
              <a:lumMod val="40000"/>
              <a:lumOff val="60000"/>
            </a:schemeClr>
          </a:solidFill>
        </p:spPr>
        <p:txBody>
          <a:bodyPr wrap="square">
            <a:spAutoFit/>
          </a:bodyPr>
          <a:lstStyle/>
          <a:p>
            <a:pPr>
              <a:lnSpc>
                <a:spcPct val="150000"/>
              </a:lnSpc>
            </a:pPr>
            <a:r>
              <a:rPr lang="en-US" sz="2400" b="1">
                <a:latin typeface="Century Gothic" panose="020B0502020202020204" pitchFamily="34" charset="0"/>
              </a:rPr>
              <a:t>Alkalis</a:t>
            </a:r>
            <a:r>
              <a:rPr lang="en-US" sz="2400">
                <a:latin typeface="Century Gothic" panose="020B0502020202020204" pitchFamily="34" charset="0"/>
              </a:rPr>
              <a:t> are </a:t>
            </a:r>
            <a:r>
              <a:rPr lang="en-US" sz="2400" b="1">
                <a:latin typeface="Century Gothic" panose="020B0502020202020204" pitchFamily="34" charset="0"/>
              </a:rPr>
              <a:t>soluble</a:t>
            </a:r>
            <a:r>
              <a:rPr lang="en-US" sz="2400">
                <a:latin typeface="Century Gothic" panose="020B0502020202020204" pitchFamily="34" charset="0"/>
              </a:rPr>
              <a:t> </a:t>
            </a:r>
            <a:r>
              <a:rPr lang="en-US" sz="2400" b="1">
                <a:latin typeface="Century Gothic" panose="020B0502020202020204" pitchFamily="34" charset="0"/>
              </a:rPr>
              <a:t>bases</a:t>
            </a:r>
            <a:r>
              <a:rPr lang="en-US" sz="2400">
                <a:latin typeface="Century Gothic" panose="020B0502020202020204" pitchFamily="34" charset="0"/>
              </a:rPr>
              <a:t>.</a:t>
            </a:r>
          </a:p>
        </p:txBody>
      </p:sp>
      <p:sp>
        <p:nvSpPr>
          <p:cNvPr id="3" name="Rectangle 2">
            <a:extLst>
              <a:ext uri="{FF2B5EF4-FFF2-40B4-BE49-F238E27FC236}">
                <a16:creationId xmlns:a16="http://schemas.microsoft.com/office/drawing/2014/main" id="{CAD2D828-D25F-4E88-8695-BD36063C49B3}"/>
              </a:ext>
            </a:extLst>
          </p:cNvPr>
          <p:cNvSpPr/>
          <p:nvPr/>
        </p:nvSpPr>
        <p:spPr>
          <a:xfrm>
            <a:off x="3048000" y="3105835"/>
            <a:ext cx="6096000" cy="461665"/>
          </a:xfrm>
          <a:prstGeom prst="rect">
            <a:avLst/>
          </a:prstGeom>
        </p:spPr>
        <p:txBody>
          <a:bodyPr>
            <a:spAutoFit/>
          </a:bodyPr>
          <a:lstStyle/>
          <a:p>
            <a:endParaRPr lang="en-GB" sz="2400">
              <a:latin typeface="Century Gothic" panose="020B0502020202020204" pitchFamily="34" charset="0"/>
            </a:endParaRPr>
          </a:p>
        </p:txBody>
      </p:sp>
      <p:sp>
        <p:nvSpPr>
          <p:cNvPr id="9" name="Rectangle 8">
            <a:extLst>
              <a:ext uri="{FF2B5EF4-FFF2-40B4-BE49-F238E27FC236}">
                <a16:creationId xmlns:a16="http://schemas.microsoft.com/office/drawing/2014/main" id="{56888376-103B-4ED0-A70E-96F2AA13246B}"/>
              </a:ext>
            </a:extLst>
          </p:cNvPr>
          <p:cNvSpPr/>
          <p:nvPr/>
        </p:nvSpPr>
        <p:spPr>
          <a:xfrm>
            <a:off x="417336" y="884930"/>
            <a:ext cx="10620000" cy="830997"/>
          </a:xfrm>
          <a:prstGeom prst="rect">
            <a:avLst/>
          </a:prstGeom>
          <a:solidFill>
            <a:schemeClr val="accent1">
              <a:lumMod val="40000"/>
              <a:lumOff val="60000"/>
            </a:schemeClr>
          </a:solidFill>
        </p:spPr>
        <p:txBody>
          <a:bodyPr wrap="square">
            <a:spAutoFit/>
          </a:bodyPr>
          <a:lstStyle/>
          <a:p>
            <a:r>
              <a:rPr lang="en-US" sz="2400">
                <a:solidFill>
                  <a:srgbClr val="111111"/>
                </a:solidFill>
                <a:latin typeface="Century Gothic" panose="020B0502020202020204" pitchFamily="34" charset="0"/>
              </a:rPr>
              <a:t>A</a:t>
            </a:r>
            <a:r>
              <a:rPr lang="en-US" sz="2400" b="1">
                <a:solidFill>
                  <a:srgbClr val="111111"/>
                </a:solidFill>
                <a:latin typeface="Century Gothic" panose="020B0502020202020204" pitchFamily="34" charset="0"/>
              </a:rPr>
              <a:t> base </a:t>
            </a:r>
            <a:r>
              <a:rPr lang="en-US" sz="2400">
                <a:solidFill>
                  <a:srgbClr val="111111"/>
                </a:solidFill>
                <a:latin typeface="Century Gothic" panose="020B0502020202020204" pitchFamily="34" charset="0"/>
              </a:rPr>
              <a:t>is a substance that can react with acids and neutralise them. Most are </a:t>
            </a:r>
            <a:r>
              <a:rPr lang="en-US" sz="2400" b="1">
                <a:solidFill>
                  <a:srgbClr val="111111"/>
                </a:solidFill>
                <a:latin typeface="Century Gothic" panose="020B0502020202020204" pitchFamily="34" charset="0"/>
              </a:rPr>
              <a:t>insoluble</a:t>
            </a:r>
            <a:r>
              <a:rPr lang="en-US" sz="2400">
                <a:solidFill>
                  <a:srgbClr val="111111"/>
                </a:solidFill>
                <a:latin typeface="Century Gothic" panose="020B0502020202020204" pitchFamily="34" charset="0"/>
              </a:rPr>
              <a:t>.</a:t>
            </a:r>
            <a:endParaRPr lang="en-GB" sz="2400" b="1">
              <a:latin typeface="Century Gothic" panose="020B0502020202020204" pitchFamily="34" charset="0"/>
            </a:endParaRPr>
          </a:p>
        </p:txBody>
      </p:sp>
      <p:sp>
        <p:nvSpPr>
          <p:cNvPr id="10" name="Rectangle 9">
            <a:extLst>
              <a:ext uri="{FF2B5EF4-FFF2-40B4-BE49-F238E27FC236}">
                <a16:creationId xmlns:a16="http://schemas.microsoft.com/office/drawing/2014/main" id="{48C5CD1F-E4FE-49E0-A33C-40554E5DFE6C}"/>
              </a:ext>
            </a:extLst>
          </p:cNvPr>
          <p:cNvSpPr/>
          <p:nvPr/>
        </p:nvSpPr>
        <p:spPr>
          <a:xfrm>
            <a:off x="417337" y="4225322"/>
            <a:ext cx="10620000" cy="830997"/>
          </a:xfrm>
          <a:prstGeom prst="rect">
            <a:avLst/>
          </a:prstGeom>
          <a:solidFill>
            <a:schemeClr val="accent1">
              <a:lumMod val="40000"/>
              <a:lumOff val="60000"/>
            </a:schemeClr>
          </a:solidFill>
        </p:spPr>
        <p:txBody>
          <a:bodyPr wrap="square">
            <a:spAutoFit/>
          </a:bodyPr>
          <a:lstStyle/>
          <a:p>
            <a:r>
              <a:rPr lang="en-US" sz="2400" b="1">
                <a:solidFill>
                  <a:srgbClr val="111111"/>
                </a:solidFill>
                <a:latin typeface="Century Gothic" panose="020B0502020202020204" pitchFamily="34" charset="0"/>
              </a:rPr>
              <a:t>Carbonates </a:t>
            </a:r>
            <a:r>
              <a:rPr lang="en-US" sz="2400">
                <a:solidFill>
                  <a:srgbClr val="111111"/>
                </a:solidFill>
                <a:latin typeface="Century Gothic" panose="020B0502020202020204" pitchFamily="34" charset="0"/>
              </a:rPr>
              <a:t>are </a:t>
            </a:r>
            <a:r>
              <a:rPr lang="en-US" sz="2400" b="1">
                <a:solidFill>
                  <a:srgbClr val="111111"/>
                </a:solidFill>
                <a:latin typeface="Century Gothic" panose="020B0502020202020204" pitchFamily="34" charset="0"/>
              </a:rPr>
              <a:t>bases</a:t>
            </a:r>
            <a:r>
              <a:rPr lang="en-US" sz="2400">
                <a:solidFill>
                  <a:srgbClr val="111111"/>
                </a:solidFill>
                <a:latin typeface="Century Gothic" panose="020B0502020202020204" pitchFamily="34" charset="0"/>
              </a:rPr>
              <a:t>, they are insoluble and neutralise acids to make salt, water and carbon dioxide.</a:t>
            </a:r>
            <a:endParaRPr lang="en-GB" sz="2400">
              <a:latin typeface="Century Gothic" panose="020B0502020202020204" pitchFamily="34" charset="0"/>
            </a:endParaRPr>
          </a:p>
        </p:txBody>
      </p:sp>
    </p:spTree>
    <p:extLst>
      <p:ext uri="{BB962C8B-B14F-4D97-AF65-F5344CB8AC3E}">
        <p14:creationId xmlns:p14="http://schemas.microsoft.com/office/powerpoint/2010/main" val="1683922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D11335-19AB-4E83-BC9C-194B5AA6FD3B}"/>
              </a:ext>
            </a:extLst>
          </p:cNvPr>
          <p:cNvSpPr txBox="1"/>
          <p:nvPr/>
        </p:nvSpPr>
        <p:spPr>
          <a:xfrm>
            <a:off x="0" y="1490008"/>
            <a:ext cx="11059159" cy="1200329"/>
          </a:xfrm>
          <a:prstGeom prst="rect">
            <a:avLst/>
          </a:prstGeom>
          <a:noFill/>
        </p:spPr>
        <p:txBody>
          <a:bodyPr wrap="square" rtlCol="0">
            <a:spAutoFit/>
          </a:bodyPr>
          <a:lstStyle/>
          <a:p>
            <a:pPr algn="ctr"/>
            <a:endParaRPr lang="en-GB" sz="2400">
              <a:latin typeface="Century Gothic" panose="020B0502020202020204" pitchFamily="34" charset="0"/>
            </a:endParaRPr>
          </a:p>
          <a:p>
            <a:pPr algn="ctr"/>
            <a:endParaRPr lang="en-GB" sz="2400">
              <a:latin typeface="Century Gothic" panose="020B0502020202020204" pitchFamily="34" charset="0"/>
            </a:endParaRPr>
          </a:p>
          <a:p>
            <a:pPr algn="ctr"/>
            <a:endParaRPr lang="en-GB" sz="2400">
              <a:latin typeface="Century Gothic" panose="020B0502020202020204" pitchFamily="34" charset="0"/>
            </a:endParaRPr>
          </a:p>
        </p:txBody>
      </p:sp>
      <p:sp>
        <p:nvSpPr>
          <p:cNvPr id="4" name="TextBox 3">
            <a:extLst>
              <a:ext uri="{FF2B5EF4-FFF2-40B4-BE49-F238E27FC236}">
                <a16:creationId xmlns:a16="http://schemas.microsoft.com/office/drawing/2014/main" id="{A4B3E328-1608-47DE-9CFB-08F1E13E16F9}"/>
              </a:ext>
            </a:extLst>
          </p:cNvPr>
          <p:cNvSpPr txBox="1"/>
          <p:nvPr/>
        </p:nvSpPr>
        <p:spPr>
          <a:xfrm>
            <a:off x="2977439" y="1997839"/>
            <a:ext cx="5104280" cy="461665"/>
          </a:xfrm>
          <a:prstGeom prst="rect">
            <a:avLst/>
          </a:prstGeom>
          <a:noFill/>
        </p:spPr>
        <p:txBody>
          <a:bodyPr wrap="square" rtlCol="0">
            <a:spAutoFit/>
          </a:bodyPr>
          <a:lstStyle/>
          <a:p>
            <a:pPr algn="ctr"/>
            <a:r>
              <a:rPr lang="en-GB" sz="2400" b="1">
                <a:latin typeface="Century Gothic" panose="020B0502020202020204" pitchFamily="34" charset="0"/>
              </a:rPr>
              <a:t>Acronym: </a:t>
            </a:r>
            <a:r>
              <a:rPr lang="en-GB" sz="2400" b="1">
                <a:solidFill>
                  <a:srgbClr val="FF0000"/>
                </a:solidFill>
                <a:latin typeface="Century Gothic" panose="020B0502020202020204" pitchFamily="34" charset="0"/>
              </a:rPr>
              <a:t>A</a:t>
            </a:r>
            <a:r>
              <a:rPr lang="en-GB" sz="2400" b="1">
                <a:solidFill>
                  <a:srgbClr val="00B050"/>
                </a:solidFill>
                <a:latin typeface="Century Gothic" panose="020B0502020202020204" pitchFamily="34" charset="0"/>
              </a:rPr>
              <a:t> </a:t>
            </a:r>
            <a:r>
              <a:rPr lang="en-GB" sz="2400" b="1">
                <a:latin typeface="Century Gothic" panose="020B0502020202020204" pitchFamily="34" charset="0"/>
              </a:rPr>
              <a:t>+</a:t>
            </a:r>
            <a:r>
              <a:rPr lang="en-GB" sz="2400" b="1">
                <a:solidFill>
                  <a:srgbClr val="00B050"/>
                </a:solidFill>
                <a:latin typeface="Century Gothic" panose="020B0502020202020204" pitchFamily="34" charset="0"/>
              </a:rPr>
              <a:t> </a:t>
            </a:r>
            <a:r>
              <a:rPr lang="en-GB" sz="2400" b="1">
                <a:solidFill>
                  <a:schemeClr val="accent1"/>
                </a:solidFill>
                <a:latin typeface="Century Gothic" panose="020B0502020202020204" pitchFamily="34" charset="0"/>
              </a:rPr>
              <a:t>A/B</a:t>
            </a:r>
            <a:r>
              <a:rPr lang="en-GB" sz="2400" b="1">
                <a:solidFill>
                  <a:srgbClr val="00B050"/>
                </a:solidFill>
                <a:latin typeface="Century Gothic" panose="020B0502020202020204" pitchFamily="34" charset="0"/>
              </a:rPr>
              <a:t> </a:t>
            </a:r>
            <a:r>
              <a:rPr lang="en-GB" sz="2400" b="1">
                <a:latin typeface="Century Gothic" panose="020B0502020202020204" pitchFamily="34" charset="0"/>
              </a:rPr>
              <a:t>→</a:t>
            </a:r>
            <a:r>
              <a:rPr lang="en-GB" sz="2400" b="1">
                <a:solidFill>
                  <a:srgbClr val="00B050"/>
                </a:solidFill>
                <a:latin typeface="Century Gothic" panose="020B0502020202020204" pitchFamily="34" charset="0"/>
              </a:rPr>
              <a:t> </a:t>
            </a:r>
            <a:r>
              <a:rPr lang="en-GB" sz="2400" b="1">
                <a:latin typeface="Century Gothic" panose="020B0502020202020204" pitchFamily="34" charset="0"/>
              </a:rPr>
              <a:t>S + </a:t>
            </a:r>
            <a:r>
              <a:rPr lang="en-GB" sz="2400" b="1">
                <a:solidFill>
                  <a:srgbClr val="00B050"/>
                </a:solidFill>
                <a:latin typeface="Century Gothic" panose="020B0502020202020204" pitchFamily="34" charset="0"/>
              </a:rPr>
              <a:t>W </a:t>
            </a:r>
          </a:p>
        </p:txBody>
      </p:sp>
      <p:sp>
        <p:nvSpPr>
          <p:cNvPr id="5" name="TextBox 4">
            <a:extLst>
              <a:ext uri="{FF2B5EF4-FFF2-40B4-BE49-F238E27FC236}">
                <a16:creationId xmlns:a16="http://schemas.microsoft.com/office/drawing/2014/main" id="{906339D3-EB9B-4EA9-86F0-E5493B2140A9}"/>
              </a:ext>
            </a:extLst>
          </p:cNvPr>
          <p:cNvSpPr txBox="1"/>
          <p:nvPr/>
        </p:nvSpPr>
        <p:spPr>
          <a:xfrm>
            <a:off x="3293810" y="3530343"/>
            <a:ext cx="5104280" cy="461665"/>
          </a:xfrm>
          <a:prstGeom prst="rect">
            <a:avLst/>
          </a:prstGeom>
          <a:noFill/>
        </p:spPr>
        <p:txBody>
          <a:bodyPr wrap="square" rtlCol="0">
            <a:spAutoFit/>
          </a:bodyPr>
          <a:lstStyle/>
          <a:p>
            <a:r>
              <a:rPr lang="en-GB" sz="2400" b="1">
                <a:latin typeface="Century Gothic" panose="020B0502020202020204" pitchFamily="34" charset="0"/>
              </a:rPr>
              <a:t>Acronym: </a:t>
            </a:r>
            <a:r>
              <a:rPr lang="en-GB" sz="2400" b="1">
                <a:solidFill>
                  <a:srgbClr val="FF0000"/>
                </a:solidFill>
                <a:latin typeface="Century Gothic" panose="020B0502020202020204" pitchFamily="34" charset="0"/>
              </a:rPr>
              <a:t>A</a:t>
            </a:r>
            <a:r>
              <a:rPr lang="en-GB" sz="2400" b="1">
                <a:solidFill>
                  <a:srgbClr val="00B050"/>
                </a:solidFill>
                <a:latin typeface="Century Gothic" panose="020B0502020202020204" pitchFamily="34" charset="0"/>
              </a:rPr>
              <a:t> </a:t>
            </a:r>
            <a:r>
              <a:rPr lang="en-GB" sz="2400" b="1">
                <a:latin typeface="Century Gothic" panose="020B0502020202020204" pitchFamily="34" charset="0"/>
              </a:rPr>
              <a:t>+</a:t>
            </a:r>
            <a:r>
              <a:rPr lang="en-GB" sz="2400" b="1">
                <a:solidFill>
                  <a:srgbClr val="00B050"/>
                </a:solidFill>
                <a:latin typeface="Century Gothic" panose="020B0502020202020204" pitchFamily="34" charset="0"/>
              </a:rPr>
              <a:t> </a:t>
            </a:r>
            <a:r>
              <a:rPr lang="en-GB" sz="2400" b="1">
                <a:solidFill>
                  <a:schemeClr val="accent1"/>
                </a:solidFill>
                <a:latin typeface="Century Gothic" panose="020B0502020202020204" pitchFamily="34" charset="0"/>
              </a:rPr>
              <a:t>C</a:t>
            </a:r>
            <a:r>
              <a:rPr lang="en-GB" sz="2400" b="1">
                <a:solidFill>
                  <a:srgbClr val="00B050"/>
                </a:solidFill>
                <a:latin typeface="Century Gothic" panose="020B0502020202020204" pitchFamily="34" charset="0"/>
              </a:rPr>
              <a:t> </a:t>
            </a:r>
            <a:r>
              <a:rPr lang="en-GB" sz="2400" b="1">
                <a:latin typeface="Century Gothic" panose="020B0502020202020204" pitchFamily="34" charset="0"/>
              </a:rPr>
              <a:t>→</a:t>
            </a:r>
            <a:r>
              <a:rPr lang="en-GB" sz="2400" b="1">
                <a:solidFill>
                  <a:srgbClr val="00B050"/>
                </a:solidFill>
                <a:latin typeface="Century Gothic" panose="020B0502020202020204" pitchFamily="34" charset="0"/>
              </a:rPr>
              <a:t> </a:t>
            </a:r>
            <a:r>
              <a:rPr lang="en-GB" sz="2400" b="1">
                <a:latin typeface="Century Gothic" panose="020B0502020202020204" pitchFamily="34" charset="0"/>
              </a:rPr>
              <a:t>S + </a:t>
            </a:r>
            <a:r>
              <a:rPr lang="en-GB" sz="2400" b="1">
                <a:solidFill>
                  <a:srgbClr val="00B050"/>
                </a:solidFill>
                <a:latin typeface="Century Gothic" panose="020B0502020202020204" pitchFamily="34" charset="0"/>
              </a:rPr>
              <a:t>W </a:t>
            </a:r>
            <a:r>
              <a:rPr lang="en-GB" sz="2400" b="1">
                <a:latin typeface="Century Gothic" panose="020B0502020202020204" pitchFamily="34" charset="0"/>
              </a:rPr>
              <a:t>+ C</a:t>
            </a:r>
          </a:p>
        </p:txBody>
      </p:sp>
      <p:sp>
        <p:nvSpPr>
          <p:cNvPr id="6" name="Title 1">
            <a:extLst>
              <a:ext uri="{FF2B5EF4-FFF2-40B4-BE49-F238E27FC236}">
                <a16:creationId xmlns:a16="http://schemas.microsoft.com/office/drawing/2014/main" id="{640CDCBB-A523-43DE-BB66-7A97D4534D83}"/>
              </a:ext>
            </a:extLst>
          </p:cNvPr>
          <p:cNvSpPr txBox="1">
            <a:spLocks/>
          </p:cNvSpPr>
          <p:nvPr/>
        </p:nvSpPr>
        <p:spPr>
          <a:xfrm>
            <a:off x="227327" y="26559"/>
            <a:ext cx="10620000" cy="720000"/>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r>
              <a:rPr lang="en-US" sz="2800">
                <a:latin typeface="Century Gothic" panose="020B0502020202020204" pitchFamily="34" charset="0"/>
              </a:rPr>
              <a:t>Neutralisation reactions</a:t>
            </a:r>
            <a:endParaRPr lang="en-US"/>
          </a:p>
        </p:txBody>
      </p:sp>
      <p:sp>
        <p:nvSpPr>
          <p:cNvPr id="7" name="Rectangle 6">
            <a:extLst>
              <a:ext uri="{FF2B5EF4-FFF2-40B4-BE49-F238E27FC236}">
                <a16:creationId xmlns:a16="http://schemas.microsoft.com/office/drawing/2014/main" id="{7696B434-99A0-419E-8D22-82254D4D96F8}"/>
              </a:ext>
            </a:extLst>
          </p:cNvPr>
          <p:cNvSpPr/>
          <p:nvPr/>
        </p:nvSpPr>
        <p:spPr>
          <a:xfrm>
            <a:off x="2873022" y="1224414"/>
            <a:ext cx="5120312" cy="576120"/>
          </a:xfrm>
          <a:prstGeom prst="rect">
            <a:avLst/>
          </a:prstGeom>
          <a:solidFill>
            <a:schemeClr val="accent1">
              <a:lumMod val="40000"/>
              <a:lumOff val="60000"/>
            </a:schemeClr>
          </a:solidFill>
        </p:spPr>
        <p:txBody>
          <a:bodyPr wrap="none">
            <a:spAutoFit/>
          </a:bodyPr>
          <a:lstStyle/>
          <a:p>
            <a:pPr algn="ctr">
              <a:lnSpc>
                <a:spcPct val="150000"/>
              </a:lnSpc>
            </a:pPr>
            <a:r>
              <a:rPr lang="en-US" sz="2400">
                <a:latin typeface="Century Gothic" panose="020B0502020202020204" pitchFamily="34" charset="0"/>
              </a:rPr>
              <a:t>Acid + Alkali/Base → Salt + Water</a:t>
            </a:r>
          </a:p>
        </p:txBody>
      </p:sp>
      <p:sp>
        <p:nvSpPr>
          <p:cNvPr id="8" name="Rectangle 7">
            <a:extLst>
              <a:ext uri="{FF2B5EF4-FFF2-40B4-BE49-F238E27FC236}">
                <a16:creationId xmlns:a16="http://schemas.microsoft.com/office/drawing/2014/main" id="{E0A204E2-B631-4C30-95B0-AC1D5742EDD8}"/>
              </a:ext>
            </a:extLst>
          </p:cNvPr>
          <p:cNvSpPr/>
          <p:nvPr/>
        </p:nvSpPr>
        <p:spPr>
          <a:xfrm>
            <a:off x="1658727" y="2771264"/>
            <a:ext cx="8874545" cy="461665"/>
          </a:xfrm>
          <a:prstGeom prst="rect">
            <a:avLst/>
          </a:prstGeom>
          <a:solidFill>
            <a:schemeClr val="accent1">
              <a:lumMod val="40000"/>
              <a:lumOff val="60000"/>
            </a:schemeClr>
          </a:solidFill>
        </p:spPr>
        <p:txBody>
          <a:bodyPr wrap="none">
            <a:spAutoFit/>
          </a:bodyPr>
          <a:lstStyle/>
          <a:p>
            <a:pPr algn="ctr"/>
            <a:r>
              <a:rPr lang="en-GB" sz="2400">
                <a:latin typeface="Century Gothic" panose="020B0502020202020204" pitchFamily="34" charset="0"/>
              </a:rPr>
              <a:t>Acids + metal carbonates → salt + water + carbon dioxide</a:t>
            </a:r>
          </a:p>
        </p:txBody>
      </p:sp>
      <p:sp>
        <p:nvSpPr>
          <p:cNvPr id="9" name="TextBox 8">
            <a:extLst>
              <a:ext uri="{FF2B5EF4-FFF2-40B4-BE49-F238E27FC236}">
                <a16:creationId xmlns:a16="http://schemas.microsoft.com/office/drawing/2014/main" id="{75244FFF-318C-4F85-8902-368EA3939335}"/>
              </a:ext>
            </a:extLst>
          </p:cNvPr>
          <p:cNvSpPr txBox="1"/>
          <p:nvPr/>
        </p:nvSpPr>
        <p:spPr>
          <a:xfrm>
            <a:off x="227327" y="5015489"/>
            <a:ext cx="11066488" cy="461665"/>
          </a:xfrm>
          <a:prstGeom prst="rect">
            <a:avLst/>
          </a:prstGeom>
          <a:noFill/>
        </p:spPr>
        <p:txBody>
          <a:bodyPr wrap="square" rtlCol="0">
            <a:spAutoFit/>
          </a:bodyPr>
          <a:lstStyle/>
          <a:p>
            <a:r>
              <a:rPr lang="en-GB" sz="2400" b="1">
                <a:latin typeface="Century Gothic" panose="020B0502020202020204" pitchFamily="34" charset="0"/>
              </a:rPr>
              <a:t>How might your observations be different for the two reactions above?</a:t>
            </a:r>
          </a:p>
        </p:txBody>
      </p:sp>
      <p:sp>
        <p:nvSpPr>
          <p:cNvPr id="10" name="TextBox 9">
            <a:extLst>
              <a:ext uri="{FF2B5EF4-FFF2-40B4-BE49-F238E27FC236}">
                <a16:creationId xmlns:a16="http://schemas.microsoft.com/office/drawing/2014/main" id="{E84A0CB8-A339-48CE-861A-781673AA16DE}"/>
              </a:ext>
            </a:extLst>
          </p:cNvPr>
          <p:cNvSpPr txBox="1"/>
          <p:nvPr/>
        </p:nvSpPr>
        <p:spPr>
          <a:xfrm>
            <a:off x="227327" y="5477154"/>
            <a:ext cx="11066488" cy="1200329"/>
          </a:xfrm>
          <a:prstGeom prst="rect">
            <a:avLst/>
          </a:prstGeom>
          <a:no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When acid reacts with metal carbonates, carbon dioxide is released.</a:t>
            </a:r>
          </a:p>
          <a:p>
            <a:r>
              <a:rPr lang="en-GB" sz="2400" b="1" dirty="0">
                <a:solidFill>
                  <a:schemeClr val="accent2">
                    <a:lumMod val="60000"/>
                    <a:lumOff val="40000"/>
                  </a:schemeClr>
                </a:solidFill>
                <a:latin typeface="Century Gothic" panose="020B0502020202020204" pitchFamily="34" charset="0"/>
              </a:rPr>
              <a:t>There will be bubbles/fizzing formed. This will not happen when an acid reacts with an alkali or base.</a:t>
            </a:r>
          </a:p>
        </p:txBody>
      </p:sp>
    </p:spTree>
    <p:extLst>
      <p:ext uri="{BB962C8B-B14F-4D97-AF65-F5344CB8AC3E}">
        <p14:creationId xmlns:p14="http://schemas.microsoft.com/office/powerpoint/2010/main" val="1103283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animBg="1"/>
      <p:bldP spid="8" grpId="0" animBg="1"/>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BB364-4851-9D41-BA62-A5210AA11C48}"/>
              </a:ext>
            </a:extLst>
          </p:cNvPr>
          <p:cNvSpPr>
            <a:spLocks noGrp="1"/>
          </p:cNvSpPr>
          <p:nvPr>
            <p:ph type="title"/>
          </p:nvPr>
        </p:nvSpPr>
        <p:spPr>
          <a:xfrm>
            <a:off x="540000" y="-84754"/>
            <a:ext cx="10620000" cy="720000"/>
          </a:xfrm>
        </p:spPr>
        <p:txBody>
          <a:bodyPr/>
          <a:lstStyle/>
          <a:p>
            <a:r>
              <a:rPr lang="en-US">
                <a:latin typeface="Century Gothic" panose="020B0502020202020204" pitchFamily="34" charset="0"/>
              </a:rPr>
              <a:t>Copy and complete the equations below</a:t>
            </a:r>
          </a:p>
        </p:txBody>
      </p:sp>
      <p:sp>
        <p:nvSpPr>
          <p:cNvPr id="5" name="TextBox 4">
            <a:extLst>
              <a:ext uri="{FF2B5EF4-FFF2-40B4-BE49-F238E27FC236}">
                <a16:creationId xmlns:a16="http://schemas.microsoft.com/office/drawing/2014/main" id="{7A040109-E6F8-4E44-9E67-C087B26C2901}"/>
              </a:ext>
            </a:extLst>
          </p:cNvPr>
          <p:cNvSpPr txBox="1"/>
          <p:nvPr/>
        </p:nvSpPr>
        <p:spPr>
          <a:xfrm>
            <a:off x="540000" y="786684"/>
            <a:ext cx="11059159" cy="4893647"/>
          </a:xfrm>
          <a:prstGeom prst="rect">
            <a:avLst/>
          </a:prstGeom>
          <a:noFill/>
        </p:spPr>
        <p:txBody>
          <a:bodyPr wrap="square" rtlCol="0">
            <a:spAutoFit/>
          </a:bodyPr>
          <a:lstStyle/>
          <a:p>
            <a:pPr marL="457200" indent="-457200">
              <a:buFont typeface="+mj-lt"/>
              <a:buAutoNum type="arabicPeriod"/>
            </a:pPr>
            <a:r>
              <a:rPr lang="en-GB" sz="2400">
                <a:latin typeface="Century Gothic" panose="020B0502020202020204" pitchFamily="34" charset="0"/>
              </a:rPr>
              <a:t>Acids + alkali/base →</a:t>
            </a:r>
          </a:p>
          <a:p>
            <a:pPr marL="457200" indent="-457200">
              <a:buFont typeface="+mj-lt"/>
              <a:buAutoNum type="arabicPeriod"/>
            </a:pPr>
            <a:endParaRPr lang="en-GB" sz="2400">
              <a:latin typeface="Century Gothic" panose="020B0502020202020204" pitchFamily="34" charset="0"/>
            </a:endParaRPr>
          </a:p>
          <a:p>
            <a:pPr marL="457200" indent="-457200">
              <a:buFont typeface="+mj-lt"/>
              <a:buAutoNum type="arabicPeriod"/>
            </a:pPr>
            <a:r>
              <a:rPr lang="en-GB" sz="2400">
                <a:latin typeface="Century Gothic" panose="020B0502020202020204" pitchFamily="34" charset="0"/>
              </a:rPr>
              <a:t>Acids + metal carbonates →</a:t>
            </a:r>
          </a:p>
          <a:p>
            <a:pPr marL="457200" indent="-457200">
              <a:buFont typeface="+mj-lt"/>
              <a:buAutoNum type="arabicPeriod"/>
            </a:pPr>
            <a:endParaRPr lang="en-GB" sz="2400">
              <a:latin typeface="Century Gothic" panose="020B0502020202020204" pitchFamily="34" charset="0"/>
            </a:endParaRPr>
          </a:p>
          <a:p>
            <a:pPr marL="457200" indent="-457200">
              <a:buFont typeface="+mj-lt"/>
              <a:buAutoNum type="arabicPeriod"/>
            </a:pPr>
            <a:r>
              <a:rPr lang="en-GB" sz="2400">
                <a:latin typeface="Century Gothic" panose="020B0502020202020204" pitchFamily="34" charset="0"/>
              </a:rPr>
              <a:t>Hydrochloric acid + lithium oxide →</a:t>
            </a:r>
          </a:p>
          <a:p>
            <a:pPr marL="457200" indent="-457200">
              <a:buFont typeface="+mj-lt"/>
              <a:buAutoNum type="arabicPeriod"/>
            </a:pPr>
            <a:endParaRPr lang="en-GB" sz="2400">
              <a:latin typeface="Century Gothic" panose="020B0502020202020204" pitchFamily="34" charset="0"/>
            </a:endParaRPr>
          </a:p>
          <a:p>
            <a:pPr marL="457200" indent="-457200">
              <a:buFont typeface="+mj-lt"/>
              <a:buAutoNum type="arabicPeriod"/>
            </a:pPr>
            <a:r>
              <a:rPr lang="en-GB" sz="2400">
                <a:latin typeface="Century Gothic" panose="020B0502020202020204" pitchFamily="34" charset="0"/>
              </a:rPr>
              <a:t>Nitric acid + magnesium hydroxide →</a:t>
            </a:r>
          </a:p>
          <a:p>
            <a:pPr marL="457200" indent="-457200">
              <a:buFont typeface="+mj-lt"/>
              <a:buAutoNum type="arabicPeriod"/>
            </a:pPr>
            <a:endParaRPr lang="en-GB" sz="2400">
              <a:latin typeface="Century Gothic" panose="020B0502020202020204" pitchFamily="34" charset="0"/>
            </a:endParaRPr>
          </a:p>
          <a:p>
            <a:pPr marL="457200" indent="-457200">
              <a:buFont typeface="+mj-lt"/>
              <a:buAutoNum type="arabicPeriod"/>
            </a:pPr>
            <a:endParaRPr lang="en-GB" sz="2400">
              <a:latin typeface="Century Gothic" panose="020B0502020202020204" pitchFamily="34" charset="0"/>
            </a:endParaRPr>
          </a:p>
          <a:p>
            <a:pPr marL="457200" indent="-457200">
              <a:buFont typeface="+mj-lt"/>
              <a:buAutoNum type="arabicPeriod"/>
            </a:pPr>
            <a:r>
              <a:rPr lang="en-GB" sz="2400">
                <a:latin typeface="Century Gothic" panose="020B0502020202020204" pitchFamily="34" charset="0"/>
              </a:rPr>
              <a:t>Sulfuric acid + copper carbonate →</a:t>
            </a:r>
          </a:p>
          <a:p>
            <a:pPr marL="457200" indent="-457200">
              <a:buFont typeface="+mj-lt"/>
              <a:buAutoNum type="arabicPeriod"/>
            </a:pPr>
            <a:endParaRPr lang="en-GB" sz="2400">
              <a:latin typeface="Century Gothic" panose="020B0502020202020204" pitchFamily="34" charset="0"/>
            </a:endParaRPr>
          </a:p>
          <a:p>
            <a:pPr marL="457200" indent="-457200">
              <a:buFont typeface="+mj-lt"/>
              <a:buAutoNum type="arabicPeriod"/>
            </a:pPr>
            <a:endParaRPr lang="en-GB" sz="2400">
              <a:latin typeface="Century Gothic" panose="020B0502020202020204" pitchFamily="34" charset="0"/>
            </a:endParaRPr>
          </a:p>
          <a:p>
            <a:pPr marL="457200" indent="-457200">
              <a:buFont typeface="+mj-lt"/>
              <a:buAutoNum type="arabicPeriod"/>
            </a:pPr>
            <a:r>
              <a:rPr lang="en-GB" sz="2400">
                <a:latin typeface="Century Gothic" panose="020B0502020202020204" pitchFamily="34" charset="0"/>
              </a:rPr>
              <a:t>Hydrochloric acid + calcium carbonate → </a:t>
            </a:r>
          </a:p>
        </p:txBody>
      </p:sp>
      <p:sp>
        <p:nvSpPr>
          <p:cNvPr id="6" name="TextBox 5">
            <a:extLst>
              <a:ext uri="{FF2B5EF4-FFF2-40B4-BE49-F238E27FC236}">
                <a16:creationId xmlns:a16="http://schemas.microsoft.com/office/drawing/2014/main" id="{0BE05616-4DB0-504E-874B-5013AAB59240}"/>
              </a:ext>
            </a:extLst>
          </p:cNvPr>
          <p:cNvSpPr txBox="1"/>
          <p:nvPr/>
        </p:nvSpPr>
        <p:spPr>
          <a:xfrm>
            <a:off x="4402241" y="763191"/>
            <a:ext cx="1933543" cy="461665"/>
          </a:xfrm>
          <a:prstGeom prst="rect">
            <a:avLst/>
          </a:prstGeom>
          <a:noFill/>
        </p:spPr>
        <p:txBody>
          <a:bodyPr wrap="none" rtlCol="0">
            <a:spAutoFit/>
          </a:bodyPr>
          <a:lstStyle/>
          <a:p>
            <a:r>
              <a:rPr lang="en-US" sz="2400" b="1" dirty="0">
                <a:solidFill>
                  <a:schemeClr val="accent2">
                    <a:lumMod val="60000"/>
                    <a:lumOff val="40000"/>
                  </a:schemeClr>
                </a:solidFill>
                <a:latin typeface="Century Gothic" panose="020B0502020202020204" pitchFamily="34" charset="0"/>
              </a:rPr>
              <a:t>Salt + water</a:t>
            </a:r>
          </a:p>
        </p:txBody>
      </p:sp>
      <p:sp>
        <p:nvSpPr>
          <p:cNvPr id="7" name="TextBox 6">
            <a:extLst>
              <a:ext uri="{FF2B5EF4-FFF2-40B4-BE49-F238E27FC236}">
                <a16:creationId xmlns:a16="http://schemas.microsoft.com/office/drawing/2014/main" id="{2D7F3CDF-771B-CC4F-88C6-A42FF3B55F4B}"/>
              </a:ext>
            </a:extLst>
          </p:cNvPr>
          <p:cNvSpPr txBox="1"/>
          <p:nvPr/>
        </p:nvSpPr>
        <p:spPr>
          <a:xfrm>
            <a:off x="5411188" y="1497957"/>
            <a:ext cx="4570482" cy="461665"/>
          </a:xfrm>
          <a:prstGeom prst="rect">
            <a:avLst/>
          </a:prstGeom>
          <a:noFill/>
        </p:spPr>
        <p:txBody>
          <a:bodyPr wrap="none" rtlCol="0">
            <a:spAutoFit/>
          </a:bodyPr>
          <a:lstStyle/>
          <a:p>
            <a:r>
              <a:rPr lang="en-US" sz="2400" b="1">
                <a:solidFill>
                  <a:schemeClr val="accent2">
                    <a:lumMod val="60000"/>
                    <a:lumOff val="40000"/>
                  </a:schemeClr>
                </a:solidFill>
                <a:latin typeface="Century Gothic" panose="020B0502020202020204" pitchFamily="34" charset="0"/>
              </a:rPr>
              <a:t>Salt + water + carbon dioxide</a:t>
            </a:r>
          </a:p>
        </p:txBody>
      </p:sp>
      <p:sp>
        <p:nvSpPr>
          <p:cNvPr id="8" name="TextBox 7">
            <a:extLst>
              <a:ext uri="{FF2B5EF4-FFF2-40B4-BE49-F238E27FC236}">
                <a16:creationId xmlns:a16="http://schemas.microsoft.com/office/drawing/2014/main" id="{68298022-AEBA-A841-B584-5D08C19BD6B9}"/>
              </a:ext>
            </a:extLst>
          </p:cNvPr>
          <p:cNvSpPr txBox="1"/>
          <p:nvPr/>
        </p:nvSpPr>
        <p:spPr>
          <a:xfrm>
            <a:off x="6353369" y="2255216"/>
            <a:ext cx="3736920" cy="461665"/>
          </a:xfrm>
          <a:prstGeom prst="rect">
            <a:avLst/>
          </a:prstGeom>
          <a:noFill/>
        </p:spPr>
        <p:txBody>
          <a:bodyPr wrap="none" rtlCol="0">
            <a:spAutoFit/>
          </a:bodyPr>
          <a:lstStyle/>
          <a:p>
            <a:r>
              <a:rPr lang="en-US" sz="2400" b="1">
                <a:solidFill>
                  <a:schemeClr val="accent2">
                    <a:lumMod val="60000"/>
                    <a:lumOff val="40000"/>
                  </a:schemeClr>
                </a:solidFill>
                <a:latin typeface="Century Gothic" panose="020B0502020202020204" pitchFamily="34" charset="0"/>
              </a:rPr>
              <a:t>Lithium chloride + water</a:t>
            </a:r>
          </a:p>
        </p:txBody>
      </p:sp>
      <p:sp>
        <p:nvSpPr>
          <p:cNvPr id="9" name="TextBox 8">
            <a:extLst>
              <a:ext uri="{FF2B5EF4-FFF2-40B4-BE49-F238E27FC236}">
                <a16:creationId xmlns:a16="http://schemas.microsoft.com/office/drawing/2014/main" id="{E05B854C-59DD-0D40-9CFD-828F93266A9D}"/>
              </a:ext>
            </a:extLst>
          </p:cNvPr>
          <p:cNvSpPr txBox="1"/>
          <p:nvPr/>
        </p:nvSpPr>
        <p:spPr>
          <a:xfrm>
            <a:off x="6730875" y="2983228"/>
            <a:ext cx="4193777" cy="461665"/>
          </a:xfrm>
          <a:prstGeom prst="rect">
            <a:avLst/>
          </a:prstGeom>
          <a:noFill/>
        </p:spPr>
        <p:txBody>
          <a:bodyPr wrap="none" rtlCol="0">
            <a:spAutoFit/>
          </a:bodyPr>
          <a:lstStyle/>
          <a:p>
            <a:r>
              <a:rPr lang="en-US" sz="2400" b="1">
                <a:solidFill>
                  <a:schemeClr val="accent2">
                    <a:lumMod val="60000"/>
                    <a:lumOff val="40000"/>
                  </a:schemeClr>
                </a:solidFill>
                <a:latin typeface="Century Gothic" panose="020B0502020202020204" pitchFamily="34" charset="0"/>
              </a:rPr>
              <a:t>Magnesium nitrate + water</a:t>
            </a:r>
          </a:p>
        </p:txBody>
      </p:sp>
      <p:sp>
        <p:nvSpPr>
          <p:cNvPr id="10" name="TextBox 9">
            <a:extLst>
              <a:ext uri="{FF2B5EF4-FFF2-40B4-BE49-F238E27FC236}">
                <a16:creationId xmlns:a16="http://schemas.microsoft.com/office/drawing/2014/main" id="{853F9D28-B135-934D-ABA1-BFA4E82C9579}"/>
              </a:ext>
            </a:extLst>
          </p:cNvPr>
          <p:cNvSpPr txBox="1"/>
          <p:nvPr/>
        </p:nvSpPr>
        <p:spPr>
          <a:xfrm>
            <a:off x="6498543" y="4062992"/>
            <a:ext cx="3742429" cy="830997"/>
          </a:xfrm>
          <a:prstGeom prst="rect">
            <a:avLst/>
          </a:prstGeom>
          <a:noFill/>
        </p:spPr>
        <p:txBody>
          <a:bodyPr wrap="square" rtlCol="0">
            <a:spAutoFit/>
          </a:bodyPr>
          <a:lstStyle/>
          <a:p>
            <a:r>
              <a:rPr lang="en-US" sz="2400" b="1">
                <a:solidFill>
                  <a:schemeClr val="accent2">
                    <a:lumMod val="60000"/>
                    <a:lumOff val="40000"/>
                  </a:schemeClr>
                </a:solidFill>
                <a:latin typeface="Century Gothic" panose="020B0502020202020204" pitchFamily="34" charset="0"/>
              </a:rPr>
              <a:t>Copper sulfate + water + carbon dioxide</a:t>
            </a:r>
          </a:p>
        </p:txBody>
      </p:sp>
      <p:sp>
        <p:nvSpPr>
          <p:cNvPr id="11" name="TextBox 10">
            <a:extLst>
              <a:ext uri="{FF2B5EF4-FFF2-40B4-BE49-F238E27FC236}">
                <a16:creationId xmlns:a16="http://schemas.microsoft.com/office/drawing/2014/main" id="{08A628F7-58E4-FF45-8398-285E3E4C9182}"/>
              </a:ext>
            </a:extLst>
          </p:cNvPr>
          <p:cNvSpPr txBox="1"/>
          <p:nvPr/>
        </p:nvSpPr>
        <p:spPr>
          <a:xfrm>
            <a:off x="7414556" y="5182014"/>
            <a:ext cx="3997859" cy="830997"/>
          </a:xfrm>
          <a:prstGeom prst="rect">
            <a:avLst/>
          </a:prstGeom>
          <a:noFill/>
        </p:spPr>
        <p:txBody>
          <a:bodyPr wrap="square" rtlCol="0">
            <a:spAutoFit/>
          </a:bodyPr>
          <a:lstStyle/>
          <a:p>
            <a:r>
              <a:rPr lang="en-US" sz="2400" b="1">
                <a:solidFill>
                  <a:schemeClr val="accent2">
                    <a:lumMod val="60000"/>
                    <a:lumOff val="40000"/>
                  </a:schemeClr>
                </a:solidFill>
                <a:latin typeface="Century Gothic" panose="020B0502020202020204" pitchFamily="34" charset="0"/>
              </a:rPr>
              <a:t>Calcium chloride + water  </a:t>
            </a:r>
          </a:p>
          <a:p>
            <a:r>
              <a:rPr lang="en-US" sz="2400" b="1">
                <a:solidFill>
                  <a:schemeClr val="accent2">
                    <a:lumMod val="60000"/>
                    <a:lumOff val="40000"/>
                  </a:schemeClr>
                </a:solidFill>
                <a:latin typeface="Century Gothic" panose="020B0502020202020204" pitchFamily="34" charset="0"/>
              </a:rPr>
              <a:t>+ carbon dioxide</a:t>
            </a:r>
          </a:p>
        </p:txBody>
      </p:sp>
    </p:spTree>
    <p:extLst>
      <p:ext uri="{BB962C8B-B14F-4D97-AF65-F5344CB8AC3E}">
        <p14:creationId xmlns:p14="http://schemas.microsoft.com/office/powerpoint/2010/main" val="3102747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p:txBody>
          <a:bodyPr/>
          <a:lstStyle/>
          <a:p>
            <a:r>
              <a:rPr lang="en-US">
                <a:latin typeface="Century Gothic" panose="020B0502020202020204" pitchFamily="34" charset="0"/>
              </a:rPr>
              <a:t>Which statements do you agree with?</a:t>
            </a:r>
          </a:p>
        </p:txBody>
      </p:sp>
      <p:pic>
        <p:nvPicPr>
          <p:cNvPr id="4" name="Picture 3" descr="Shape&#10;&#10;Description automatically generated">
            <a:extLst>
              <a:ext uri="{FF2B5EF4-FFF2-40B4-BE49-F238E27FC236}">
                <a16:creationId xmlns:a16="http://schemas.microsoft.com/office/drawing/2014/main" id="{92668784-2A3B-D149-B2B9-700E96549EC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04814" y="2669988"/>
            <a:ext cx="6147692" cy="4364392"/>
          </a:xfrm>
          <a:prstGeom prst="rect">
            <a:avLst/>
          </a:prstGeom>
        </p:spPr>
      </p:pic>
      <p:pic>
        <p:nvPicPr>
          <p:cNvPr id="6" name="Picture 5" descr="Shape&#10;&#10;Description automatically generated">
            <a:extLst>
              <a:ext uri="{FF2B5EF4-FFF2-40B4-BE49-F238E27FC236}">
                <a16:creationId xmlns:a16="http://schemas.microsoft.com/office/drawing/2014/main" id="{5F328345-FF0D-244D-B3C7-37B56DC37B8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42878" y="2986733"/>
            <a:ext cx="6449122" cy="4364391"/>
          </a:xfrm>
          <a:prstGeom prst="rect">
            <a:avLst/>
          </a:prstGeom>
        </p:spPr>
      </p:pic>
      <p:pic>
        <p:nvPicPr>
          <p:cNvPr id="8" name="Picture 7" descr="Icon&#10;&#10;Description automatically generated">
            <a:extLst>
              <a:ext uri="{FF2B5EF4-FFF2-40B4-BE49-F238E27FC236}">
                <a16:creationId xmlns:a16="http://schemas.microsoft.com/office/drawing/2014/main" id="{23E35396-E010-0F44-AA73-944EB4AAFAED}"/>
              </a:ext>
            </a:extLst>
          </p:cNvPr>
          <p:cNvPicPr>
            <a:picLocks noChangeAspect="1"/>
          </p:cNvPicPr>
          <p:nvPr/>
        </p:nvPicPr>
        <p:blipFill rotWithShape="1">
          <a:blip r:embed="rId5">
            <a:clrChange>
              <a:clrFrom>
                <a:srgbClr val="FFFFFF"/>
              </a:clrFrom>
              <a:clrTo>
                <a:srgbClr val="FFFFFF">
                  <a:alpha val="0"/>
                </a:srgbClr>
              </a:clrTo>
            </a:clrChange>
          </a:blip>
          <a:srcRect l="27780" r="25910"/>
          <a:stretch/>
        </p:blipFill>
        <p:spPr>
          <a:xfrm rot="5400000">
            <a:off x="6356286" y="-206994"/>
            <a:ext cx="3300854" cy="5060220"/>
          </a:xfrm>
          <a:prstGeom prst="rect">
            <a:avLst/>
          </a:prstGeom>
        </p:spPr>
      </p:pic>
      <p:pic>
        <p:nvPicPr>
          <p:cNvPr id="10" name="Picture 9" descr="Shape, icon&#10;&#10;Description automatically generated">
            <a:extLst>
              <a:ext uri="{FF2B5EF4-FFF2-40B4-BE49-F238E27FC236}">
                <a16:creationId xmlns:a16="http://schemas.microsoft.com/office/drawing/2014/main" id="{1E754493-FBDE-BD42-9497-03675EF7F458}"/>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455754" y="687884"/>
            <a:ext cx="3831610" cy="2720150"/>
          </a:xfrm>
          <a:prstGeom prst="rect">
            <a:avLst/>
          </a:prstGeom>
        </p:spPr>
      </p:pic>
      <p:sp>
        <p:nvSpPr>
          <p:cNvPr id="11" name="TextBox 10">
            <a:extLst>
              <a:ext uri="{FF2B5EF4-FFF2-40B4-BE49-F238E27FC236}">
                <a16:creationId xmlns:a16="http://schemas.microsoft.com/office/drawing/2014/main" id="{3DDE3AA7-E690-9543-9B6F-591208B9DFEC}"/>
              </a:ext>
            </a:extLst>
          </p:cNvPr>
          <p:cNvSpPr txBox="1"/>
          <p:nvPr/>
        </p:nvSpPr>
        <p:spPr>
          <a:xfrm>
            <a:off x="1940730" y="1443137"/>
            <a:ext cx="3194613" cy="954107"/>
          </a:xfrm>
          <a:prstGeom prst="rect">
            <a:avLst/>
          </a:prstGeom>
          <a:noFill/>
          <a:ln>
            <a:noFill/>
          </a:ln>
        </p:spPr>
        <p:txBody>
          <a:bodyPr wrap="square" rtlCol="0">
            <a:spAutoFit/>
          </a:bodyPr>
          <a:lstStyle/>
          <a:p>
            <a:r>
              <a:rPr lang="en-US" sz="2800" b="1">
                <a:latin typeface="Century Gothic" panose="020B0502020202020204" pitchFamily="34" charset="0"/>
              </a:rPr>
              <a:t>Jo: </a:t>
            </a:r>
            <a:r>
              <a:rPr lang="en-US" sz="2800">
                <a:latin typeface="Century Gothic" panose="020B0502020202020204" pitchFamily="34" charset="0"/>
              </a:rPr>
              <a:t>Alkali is not a base</a:t>
            </a:r>
          </a:p>
        </p:txBody>
      </p:sp>
      <p:sp>
        <p:nvSpPr>
          <p:cNvPr id="12" name="TextBox 11">
            <a:extLst>
              <a:ext uri="{FF2B5EF4-FFF2-40B4-BE49-F238E27FC236}">
                <a16:creationId xmlns:a16="http://schemas.microsoft.com/office/drawing/2014/main" id="{92723F2B-1D6F-794B-A7C9-40B038C80BC8}"/>
              </a:ext>
            </a:extLst>
          </p:cNvPr>
          <p:cNvSpPr txBox="1"/>
          <p:nvPr/>
        </p:nvSpPr>
        <p:spPr>
          <a:xfrm>
            <a:off x="383883" y="3223847"/>
            <a:ext cx="4176966" cy="2246769"/>
          </a:xfrm>
          <a:prstGeom prst="rect">
            <a:avLst/>
          </a:prstGeom>
          <a:noFill/>
          <a:ln>
            <a:noFill/>
          </a:ln>
        </p:spPr>
        <p:txBody>
          <a:bodyPr wrap="square" rtlCol="0">
            <a:spAutoFit/>
          </a:bodyPr>
          <a:lstStyle/>
          <a:p>
            <a:r>
              <a:rPr lang="en-US" sz="2800" b="1">
                <a:latin typeface="Century Gothic" panose="020B0502020202020204" pitchFamily="34" charset="0"/>
              </a:rPr>
              <a:t>Sam: </a:t>
            </a:r>
            <a:r>
              <a:rPr lang="en-US" sz="2800">
                <a:latin typeface="Century Gothic" panose="020B0502020202020204" pitchFamily="34" charset="0"/>
              </a:rPr>
              <a:t>Reaction between acid and metal carbonates forms bubbles due to oxygen being released</a:t>
            </a:r>
          </a:p>
        </p:txBody>
      </p:sp>
      <p:sp>
        <p:nvSpPr>
          <p:cNvPr id="13" name="TextBox 12">
            <a:extLst>
              <a:ext uri="{FF2B5EF4-FFF2-40B4-BE49-F238E27FC236}">
                <a16:creationId xmlns:a16="http://schemas.microsoft.com/office/drawing/2014/main" id="{700C92A6-1F3E-F94C-BDB3-CBE7649ADBAB}"/>
              </a:ext>
            </a:extLst>
          </p:cNvPr>
          <p:cNvSpPr txBox="1"/>
          <p:nvPr/>
        </p:nvSpPr>
        <p:spPr>
          <a:xfrm>
            <a:off x="7488193" y="3686658"/>
            <a:ext cx="2757994" cy="2677656"/>
          </a:xfrm>
          <a:prstGeom prst="rect">
            <a:avLst/>
          </a:prstGeom>
          <a:noFill/>
          <a:ln>
            <a:noFill/>
          </a:ln>
        </p:spPr>
        <p:txBody>
          <a:bodyPr wrap="square" rtlCol="0">
            <a:spAutoFit/>
          </a:bodyPr>
          <a:lstStyle/>
          <a:p>
            <a:r>
              <a:rPr lang="en-US" sz="2800" b="1">
                <a:latin typeface="Century Gothic" panose="020B0502020202020204" pitchFamily="34" charset="0"/>
              </a:rPr>
              <a:t>Maysa:</a:t>
            </a:r>
            <a:r>
              <a:rPr lang="en-US" sz="2800">
                <a:latin typeface="Century Gothic" panose="020B0502020202020204" pitchFamily="34" charset="0"/>
              </a:rPr>
              <a:t> Neutralisation reaction does not always form neutral salts</a:t>
            </a:r>
          </a:p>
        </p:txBody>
      </p:sp>
      <p:sp>
        <p:nvSpPr>
          <p:cNvPr id="14" name="TextBox 13">
            <a:extLst>
              <a:ext uri="{FF2B5EF4-FFF2-40B4-BE49-F238E27FC236}">
                <a16:creationId xmlns:a16="http://schemas.microsoft.com/office/drawing/2014/main" id="{FDB9E6EF-D5F8-CD4E-89D9-48518E23E7D1}"/>
              </a:ext>
            </a:extLst>
          </p:cNvPr>
          <p:cNvSpPr txBox="1"/>
          <p:nvPr/>
        </p:nvSpPr>
        <p:spPr>
          <a:xfrm>
            <a:off x="6359235" y="924574"/>
            <a:ext cx="3603924" cy="2246769"/>
          </a:xfrm>
          <a:prstGeom prst="rect">
            <a:avLst/>
          </a:prstGeom>
          <a:noFill/>
          <a:ln>
            <a:noFill/>
          </a:ln>
        </p:spPr>
        <p:txBody>
          <a:bodyPr wrap="square" rtlCol="0">
            <a:spAutoFit/>
          </a:bodyPr>
          <a:lstStyle/>
          <a:p>
            <a:r>
              <a:rPr lang="en-US" sz="2800" b="1">
                <a:latin typeface="Century Gothic" panose="020B0502020202020204" pitchFamily="34" charset="0"/>
              </a:rPr>
              <a:t>Houria: </a:t>
            </a:r>
            <a:r>
              <a:rPr lang="en-US" sz="2800">
                <a:latin typeface="Century Gothic" panose="020B0502020202020204" pitchFamily="34" charset="0"/>
              </a:rPr>
              <a:t>Carbonate salts are formed when acid reacts with metal carbonates </a:t>
            </a:r>
          </a:p>
        </p:txBody>
      </p:sp>
    </p:spTree>
    <p:extLst>
      <p:ext uri="{BB962C8B-B14F-4D97-AF65-F5344CB8AC3E}">
        <p14:creationId xmlns:p14="http://schemas.microsoft.com/office/powerpoint/2010/main" val="1704903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a:xfrm>
            <a:off x="251825" y="66764"/>
            <a:ext cx="10620000" cy="720000"/>
          </a:xfrm>
        </p:spPr>
        <p:txBody>
          <a:bodyPr/>
          <a:lstStyle/>
          <a:p>
            <a:r>
              <a:rPr lang="en-US" sz="2800">
                <a:latin typeface="Century Gothic" panose="020B0502020202020204" pitchFamily="34" charset="0"/>
              </a:rPr>
              <a:t>Place these metals in order of reactivity</a:t>
            </a:r>
            <a:endParaRPr lang="en-US" sz="2800" b="1">
              <a:latin typeface="Century Gothic" panose="020B0502020202020204" pitchFamily="34" charset="0"/>
            </a:endParaRPr>
          </a:p>
        </p:txBody>
      </p:sp>
      <p:sp>
        <p:nvSpPr>
          <p:cNvPr id="10" name="TextBox 9">
            <a:extLst>
              <a:ext uri="{FF2B5EF4-FFF2-40B4-BE49-F238E27FC236}">
                <a16:creationId xmlns:a16="http://schemas.microsoft.com/office/drawing/2014/main" id="{8E9CC539-A9FD-41CB-ADFE-86649BF59322}"/>
              </a:ext>
            </a:extLst>
          </p:cNvPr>
          <p:cNvSpPr txBox="1"/>
          <p:nvPr/>
        </p:nvSpPr>
        <p:spPr>
          <a:xfrm>
            <a:off x="553244" y="1929825"/>
            <a:ext cx="10620000" cy="4031873"/>
          </a:xfrm>
          <a:prstGeom prst="rect">
            <a:avLst/>
          </a:prstGeom>
          <a:noFill/>
        </p:spPr>
        <p:txBody>
          <a:bodyPr wrap="square">
            <a:spAutoFit/>
          </a:bodyPr>
          <a:lstStyle/>
          <a:p>
            <a:pPr algn="ctr"/>
            <a:r>
              <a:rPr lang="en-GB" sz="3200" b="1" dirty="0">
                <a:solidFill>
                  <a:schemeClr val="accent1"/>
                </a:solidFill>
                <a:latin typeface="Century Gothic" panose="020B0502020202020204" pitchFamily="34" charset="0"/>
              </a:rPr>
              <a:t>Gold</a:t>
            </a:r>
          </a:p>
          <a:p>
            <a:pPr algn="ctr"/>
            <a:r>
              <a:rPr lang="en-GB" sz="3200" b="1" dirty="0">
                <a:solidFill>
                  <a:schemeClr val="accent1"/>
                </a:solidFill>
                <a:latin typeface="Century Gothic" panose="020B0502020202020204" pitchFamily="34" charset="0"/>
              </a:rPr>
              <a:t>Sodium</a:t>
            </a:r>
          </a:p>
          <a:p>
            <a:pPr algn="ctr"/>
            <a:r>
              <a:rPr lang="en-GB" sz="3200" b="1" dirty="0">
                <a:solidFill>
                  <a:schemeClr val="accent1"/>
                </a:solidFill>
                <a:latin typeface="Century Gothic" panose="020B0502020202020204" pitchFamily="34" charset="0"/>
              </a:rPr>
              <a:t>Silver</a:t>
            </a:r>
          </a:p>
          <a:p>
            <a:pPr algn="ctr"/>
            <a:r>
              <a:rPr lang="en-GB" sz="3200" b="1" dirty="0">
                <a:solidFill>
                  <a:schemeClr val="accent1"/>
                </a:solidFill>
                <a:latin typeface="Century Gothic" panose="020B0502020202020204" pitchFamily="34" charset="0"/>
              </a:rPr>
              <a:t>Potassium</a:t>
            </a:r>
          </a:p>
          <a:p>
            <a:pPr algn="ctr"/>
            <a:r>
              <a:rPr lang="en-GB" sz="3200" b="1" dirty="0">
                <a:solidFill>
                  <a:schemeClr val="accent1"/>
                </a:solidFill>
                <a:latin typeface="Century Gothic" panose="020B0502020202020204" pitchFamily="34" charset="0"/>
              </a:rPr>
              <a:t>Aluminium</a:t>
            </a:r>
          </a:p>
          <a:p>
            <a:pPr algn="ctr"/>
            <a:r>
              <a:rPr lang="en-GB" sz="3200" b="1" dirty="0">
                <a:solidFill>
                  <a:schemeClr val="accent1"/>
                </a:solidFill>
                <a:latin typeface="Century Gothic" panose="020B0502020202020204" pitchFamily="34" charset="0"/>
              </a:rPr>
              <a:t>Iron</a:t>
            </a:r>
          </a:p>
          <a:p>
            <a:pPr algn="ctr"/>
            <a:r>
              <a:rPr lang="en-GB" sz="3200" b="1" dirty="0">
                <a:solidFill>
                  <a:schemeClr val="accent1"/>
                </a:solidFill>
                <a:latin typeface="Century Gothic" panose="020B0502020202020204" pitchFamily="34" charset="0"/>
              </a:rPr>
              <a:t>Lithium</a:t>
            </a:r>
          </a:p>
          <a:p>
            <a:pPr algn="ctr"/>
            <a:endParaRPr lang="en-GB" sz="3200" b="1"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857993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68550" y="0"/>
            <a:ext cx="9966760" cy="7478970"/>
          </a:xfrm>
          <a:prstGeom prst="rect">
            <a:avLst/>
          </a:prstGeom>
          <a:noFill/>
        </p:spPr>
        <p:txBody>
          <a:bodyPr wrap="square" rtlCol="0">
            <a:spAutoFit/>
          </a:bodyPr>
          <a:lstStyle/>
          <a:p>
            <a:r>
              <a:rPr lang="en-GB" sz="2400" b="1">
                <a:latin typeface="Century Gothic" panose="020B0502020202020204" pitchFamily="34" charset="0"/>
              </a:rPr>
              <a:t>Hold up 1, 2 or 3 fingers to answer</a:t>
            </a:r>
          </a:p>
          <a:p>
            <a:endParaRPr lang="en-GB" sz="2400" b="1">
              <a:latin typeface="Century Gothic" panose="020B0502020202020204" pitchFamily="34" charset="0"/>
            </a:endParaRPr>
          </a:p>
          <a:p>
            <a:r>
              <a:rPr lang="en-GB" sz="2400" b="1">
                <a:latin typeface="Century Gothic" panose="020B0502020202020204" pitchFamily="34" charset="0"/>
              </a:rPr>
              <a:t>Which of the following is a characteristic of chemical reactions?</a:t>
            </a:r>
          </a:p>
          <a:p>
            <a:r>
              <a:rPr lang="en-GB" sz="2400">
                <a:latin typeface="Century Gothic" panose="020B0502020202020204" pitchFamily="34" charset="0"/>
              </a:rPr>
              <a:t>1. The change is irreversible</a:t>
            </a:r>
          </a:p>
          <a:p>
            <a:r>
              <a:rPr lang="en-GB" sz="2400">
                <a:latin typeface="Century Gothic" panose="020B0502020202020204" pitchFamily="34" charset="0"/>
              </a:rPr>
              <a:t>2. The change is reversible</a:t>
            </a:r>
          </a:p>
          <a:p>
            <a:r>
              <a:rPr lang="en-GB" sz="2400">
                <a:latin typeface="Century Gothic" panose="020B0502020202020204" pitchFamily="34" charset="0"/>
              </a:rPr>
              <a:t>3. A new product is not made</a:t>
            </a:r>
          </a:p>
          <a:p>
            <a:br>
              <a:rPr lang="en-GB" sz="2400">
                <a:latin typeface="Century Gothic" panose="020B0502020202020204" pitchFamily="34" charset="0"/>
              </a:rPr>
            </a:br>
            <a:r>
              <a:rPr lang="en-GB" sz="2400" b="1">
                <a:latin typeface="Century Gothic" panose="020B0502020202020204" pitchFamily="34" charset="0"/>
              </a:rPr>
              <a:t>Which of the following gases is made in the reaction between a metal and an acid?</a:t>
            </a:r>
            <a:endParaRPr lang="en-GB" sz="2400">
              <a:latin typeface="Century Gothic" panose="020B0502020202020204" pitchFamily="34" charset="0"/>
            </a:endParaRPr>
          </a:p>
          <a:p>
            <a:pPr marL="457200" indent="-457200">
              <a:buAutoNum type="arabicPeriod"/>
            </a:pPr>
            <a:r>
              <a:rPr lang="en-GB" sz="2400">
                <a:latin typeface="Century Gothic" panose="020B0502020202020204" pitchFamily="34" charset="0"/>
              </a:rPr>
              <a:t>Carbon dioxide</a:t>
            </a:r>
          </a:p>
          <a:p>
            <a:pPr marL="457200" indent="-457200">
              <a:buAutoNum type="arabicPeriod"/>
            </a:pPr>
            <a:r>
              <a:rPr lang="en-GB" sz="2400">
                <a:latin typeface="Century Gothic" panose="020B0502020202020204" pitchFamily="34" charset="0"/>
              </a:rPr>
              <a:t>Oxygen</a:t>
            </a:r>
          </a:p>
          <a:p>
            <a:pPr marL="457200" indent="-457200">
              <a:buAutoNum type="arabicPeriod"/>
            </a:pPr>
            <a:r>
              <a:rPr lang="en-GB" sz="2400">
                <a:latin typeface="Century Gothic" panose="020B0502020202020204" pitchFamily="34" charset="0"/>
              </a:rPr>
              <a:t>Hydrogen</a:t>
            </a:r>
          </a:p>
          <a:p>
            <a:br>
              <a:rPr lang="en-GB" sz="2400">
                <a:latin typeface="Century Gothic" panose="020B0502020202020204" pitchFamily="34" charset="0"/>
              </a:rPr>
            </a:br>
            <a:r>
              <a:rPr lang="en-GB" sz="2400" b="1">
                <a:latin typeface="Century Gothic" panose="020B0502020202020204" pitchFamily="34" charset="0"/>
              </a:rPr>
              <a:t>Which symbol is used to separate the reactants and products in a word or symbol equation?</a:t>
            </a:r>
            <a:endParaRPr lang="en-GB" sz="2400">
              <a:latin typeface="Century Gothic" panose="020B0502020202020204" pitchFamily="34" charset="0"/>
            </a:endParaRPr>
          </a:p>
          <a:p>
            <a:pPr marL="457200" indent="-457200">
              <a:buAutoNum type="arabicPeriod"/>
            </a:pPr>
            <a:r>
              <a:rPr lang="en-GB" sz="2400">
                <a:latin typeface="Century Gothic" panose="020B0502020202020204" pitchFamily="34" charset="0"/>
              </a:rPr>
              <a:t>=</a:t>
            </a:r>
          </a:p>
          <a:p>
            <a:pPr marL="457200" indent="-457200">
              <a:buAutoNum type="arabicPeriod"/>
            </a:pPr>
            <a:r>
              <a:rPr lang="en-GB" sz="2400">
                <a:latin typeface="Century Gothic" panose="020B0502020202020204" pitchFamily="34" charset="0"/>
              </a:rPr>
              <a:t>+</a:t>
            </a:r>
          </a:p>
          <a:p>
            <a:pPr marL="457200" indent="-457200">
              <a:buAutoNum type="arabicPeriod"/>
            </a:pPr>
            <a:r>
              <a:rPr lang="en-GB" sz="2400">
                <a:latin typeface="Century Gothic" panose="020B0502020202020204" pitchFamily="34" charset="0"/>
                <a:sym typeface="Wingdings" panose="05000000000000000000" pitchFamily="2" charset="2"/>
              </a:rPr>
              <a:t></a:t>
            </a:r>
            <a:endParaRPr lang="en-GB" sz="2400">
              <a:latin typeface="Century Gothic" panose="020B0502020202020204" pitchFamily="34" charset="0"/>
            </a:endParaRPr>
          </a:p>
          <a:p>
            <a:br>
              <a:rPr lang="en-GB" sz="2400"/>
            </a:br>
            <a:endParaRPr lang="en-GB" sz="2400" b="1">
              <a:latin typeface="Century Gothic" panose="020B0502020202020204" pitchFamily="34" charset="0"/>
            </a:endParaRPr>
          </a:p>
        </p:txBody>
      </p:sp>
      <p:sp>
        <p:nvSpPr>
          <p:cNvPr id="20" name="TextBox 19">
            <a:extLst>
              <a:ext uri="{FF2B5EF4-FFF2-40B4-BE49-F238E27FC236}">
                <a16:creationId xmlns:a16="http://schemas.microsoft.com/office/drawing/2014/main" id="{FE24D64B-6754-C04D-97B7-D14A3D8790D9}"/>
              </a:ext>
            </a:extLst>
          </p:cNvPr>
          <p:cNvSpPr txBox="1"/>
          <p:nvPr/>
        </p:nvSpPr>
        <p:spPr>
          <a:xfrm>
            <a:off x="4405325" y="959740"/>
            <a:ext cx="530915" cy="646331"/>
          </a:xfrm>
          <a:prstGeom prst="rect">
            <a:avLst/>
          </a:prstGeom>
          <a:noFill/>
        </p:spPr>
        <p:txBody>
          <a:bodyPr wrap="none" rtlCol="0">
            <a:spAutoFit/>
          </a:bodyPr>
          <a:lstStyle/>
          <a:p>
            <a:r>
              <a:rPr lang="en-GB" sz="3600" b="1">
                <a:solidFill>
                  <a:schemeClr val="accent1"/>
                </a:solidFill>
              </a:rPr>
              <a:t>✓</a:t>
            </a:r>
          </a:p>
        </p:txBody>
      </p:sp>
      <p:sp>
        <p:nvSpPr>
          <p:cNvPr id="21" name="TextBox 20">
            <a:extLst>
              <a:ext uri="{FF2B5EF4-FFF2-40B4-BE49-F238E27FC236}">
                <a16:creationId xmlns:a16="http://schemas.microsoft.com/office/drawing/2014/main" id="{5AA51848-9B0C-3E4B-B5BA-C0969ED23BA6}"/>
              </a:ext>
            </a:extLst>
          </p:cNvPr>
          <p:cNvSpPr txBox="1"/>
          <p:nvPr/>
        </p:nvSpPr>
        <p:spPr>
          <a:xfrm>
            <a:off x="2328875" y="3912490"/>
            <a:ext cx="530915" cy="646331"/>
          </a:xfrm>
          <a:prstGeom prst="rect">
            <a:avLst/>
          </a:prstGeom>
          <a:noFill/>
        </p:spPr>
        <p:txBody>
          <a:bodyPr wrap="none" rtlCol="0">
            <a:spAutoFit/>
          </a:bodyPr>
          <a:lstStyle/>
          <a:p>
            <a:r>
              <a:rPr lang="en-GB" sz="3600" b="1">
                <a:solidFill>
                  <a:schemeClr val="accent1"/>
                </a:solidFill>
              </a:rPr>
              <a:t>✓</a:t>
            </a:r>
          </a:p>
        </p:txBody>
      </p:sp>
      <p:sp>
        <p:nvSpPr>
          <p:cNvPr id="22" name="TextBox 21">
            <a:extLst>
              <a:ext uri="{FF2B5EF4-FFF2-40B4-BE49-F238E27FC236}">
                <a16:creationId xmlns:a16="http://schemas.microsoft.com/office/drawing/2014/main" id="{B1B5469C-F359-E34B-A272-6075611742E8}"/>
              </a:ext>
            </a:extLst>
          </p:cNvPr>
          <p:cNvSpPr txBox="1"/>
          <p:nvPr/>
        </p:nvSpPr>
        <p:spPr>
          <a:xfrm>
            <a:off x="1147775" y="6211669"/>
            <a:ext cx="530915" cy="646331"/>
          </a:xfrm>
          <a:prstGeom prst="rect">
            <a:avLst/>
          </a:prstGeom>
          <a:noFill/>
        </p:spPr>
        <p:txBody>
          <a:bodyPr wrap="none" rtlCol="0">
            <a:spAutoFit/>
          </a:bodyPr>
          <a:lstStyle/>
          <a:p>
            <a:r>
              <a:rPr lang="en-GB" sz="3600" b="1">
                <a:solidFill>
                  <a:schemeClr val="accent1"/>
                </a:solidFill>
              </a:rPr>
              <a:t>✓</a:t>
            </a:r>
          </a:p>
        </p:txBody>
      </p:sp>
    </p:spTree>
    <p:extLst>
      <p:ext uri="{BB962C8B-B14F-4D97-AF65-F5344CB8AC3E}">
        <p14:creationId xmlns:p14="http://schemas.microsoft.com/office/powerpoint/2010/main" val="53228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a:latin typeface="Century Gothic" panose="020B0502020202020204" pitchFamily="34" charset="0"/>
              </a:rPr>
              <a:t>Drill</a:t>
            </a:r>
            <a:endParaRPr lang="en-US" sz="280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5" y="915710"/>
            <a:ext cx="11060329" cy="4154984"/>
          </a:xfrm>
          <a:prstGeom prst="rect">
            <a:avLst/>
          </a:prstGeom>
          <a:noFill/>
        </p:spPr>
        <p:txBody>
          <a:bodyPr wrap="square">
            <a:spAutoFit/>
          </a:bodyPr>
          <a:lstStyle/>
          <a:p>
            <a:pPr marL="457200" indent="-457200">
              <a:buAutoNum type="arabicPeriod"/>
            </a:pPr>
            <a:r>
              <a:rPr lang="en-GB" sz="2400">
                <a:latin typeface="Century Gothic" panose="020B0502020202020204" pitchFamily="34" charset="0"/>
              </a:rPr>
              <a:t>What is the reactivity series?</a:t>
            </a:r>
          </a:p>
          <a:p>
            <a:pPr marL="457200" indent="-457200">
              <a:buAutoNum type="arabicPeriod"/>
            </a:pPr>
            <a:r>
              <a:rPr lang="en-GB" sz="2400">
                <a:latin typeface="Century Gothic" panose="020B0502020202020204" pitchFamily="34" charset="0"/>
              </a:rPr>
              <a:t>Where are the most reactive metals in the reactivity series?</a:t>
            </a:r>
          </a:p>
          <a:p>
            <a:pPr marL="457200" indent="-457200">
              <a:buAutoNum type="arabicPeriod"/>
            </a:pPr>
            <a:r>
              <a:rPr lang="en-GB" sz="2400">
                <a:latin typeface="Century Gothic" panose="020B0502020202020204" pitchFamily="34" charset="0"/>
              </a:rPr>
              <a:t>Where are the least reactive metals in the reactivity series?</a:t>
            </a:r>
          </a:p>
          <a:p>
            <a:pPr marL="457200" indent="-457200">
              <a:buAutoNum type="arabicPeriod"/>
            </a:pPr>
            <a:r>
              <a:rPr lang="en-GB" sz="2400">
                <a:latin typeface="Century Gothic" panose="020B0502020202020204" pitchFamily="34" charset="0"/>
              </a:rPr>
              <a:t>What is produced when an acid reacts with a metal?</a:t>
            </a:r>
          </a:p>
          <a:p>
            <a:pPr marL="457200" indent="-457200">
              <a:buAutoNum type="arabicPeriod"/>
            </a:pPr>
            <a:r>
              <a:rPr lang="en-GB" sz="2400">
                <a:latin typeface="Century Gothic" panose="020B0502020202020204" pitchFamily="34" charset="0"/>
              </a:rPr>
              <a:t>What is produced when an acid reacts with a metal carbonate?</a:t>
            </a:r>
          </a:p>
          <a:p>
            <a:pPr marL="457200" indent="-457200">
              <a:buAutoNum type="arabicPeriod"/>
            </a:pPr>
            <a:r>
              <a:rPr lang="en-GB" sz="2400">
                <a:latin typeface="Century Gothic" panose="020B0502020202020204" pitchFamily="34" charset="0"/>
              </a:rPr>
              <a:t>Give an example of a base.</a:t>
            </a:r>
          </a:p>
          <a:p>
            <a:pPr marL="457200" indent="-457200">
              <a:buAutoNum type="arabicPeriod"/>
            </a:pPr>
            <a:r>
              <a:rPr lang="en-GB" sz="2400">
                <a:latin typeface="Century Gothic" panose="020B0502020202020204" pitchFamily="34" charset="0"/>
              </a:rPr>
              <a:t>What will be observed with an acid reacts with a metal carbonate</a:t>
            </a:r>
          </a:p>
          <a:p>
            <a:pPr marL="457200" indent="-457200">
              <a:buAutoNum type="arabicPeriod"/>
            </a:pPr>
            <a:r>
              <a:rPr lang="en-GB" sz="2400">
                <a:latin typeface="Century Gothic" panose="020B0502020202020204" pitchFamily="34" charset="0"/>
              </a:rPr>
              <a:t>What is the chemical formula for hydrochloric acid?</a:t>
            </a:r>
          </a:p>
          <a:p>
            <a:pPr marL="457200" indent="-457200">
              <a:buAutoNum type="arabicPeriod"/>
            </a:pPr>
            <a:r>
              <a:rPr lang="en-GB" sz="2400">
                <a:latin typeface="Century Gothic" panose="020B0502020202020204" pitchFamily="34" charset="0"/>
              </a:rPr>
              <a:t>What is the chemical formula for sulphuric acid?</a:t>
            </a:r>
          </a:p>
          <a:p>
            <a:pPr marL="457200" indent="-457200">
              <a:buAutoNum type="arabicPeriod"/>
            </a:pPr>
            <a:r>
              <a:rPr lang="en-GB" sz="2400">
                <a:latin typeface="Century Gothic" panose="020B0502020202020204" pitchFamily="34" charset="0"/>
              </a:rPr>
              <a:t>Write a word equation for the reaction between nitric acid and magnesium.</a:t>
            </a:r>
          </a:p>
        </p:txBody>
      </p:sp>
    </p:spTree>
    <p:extLst>
      <p:ext uri="{BB962C8B-B14F-4D97-AF65-F5344CB8AC3E}">
        <p14:creationId xmlns:p14="http://schemas.microsoft.com/office/powerpoint/2010/main" val="353383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271058" y="917644"/>
            <a:ext cx="11311342" cy="3785652"/>
          </a:xfrm>
          <a:prstGeom prst="rect">
            <a:avLst/>
          </a:prstGeom>
          <a:noFill/>
        </p:spPr>
        <p:txBody>
          <a:bodyPr wrap="square">
            <a:spAutoFit/>
          </a:bodyPr>
          <a:lstStyle/>
          <a:p>
            <a:pPr marL="457200" indent="-457200">
              <a:buAutoNum type="arabicPeriod"/>
            </a:pPr>
            <a:r>
              <a:rPr lang="en-GB" sz="2400" b="1" dirty="0">
                <a:solidFill>
                  <a:schemeClr val="accent2">
                    <a:lumMod val="60000"/>
                    <a:lumOff val="40000"/>
                  </a:schemeClr>
                </a:solidFill>
                <a:latin typeface="Century Gothic" panose="020B0502020202020204" pitchFamily="34" charset="0"/>
              </a:rPr>
              <a:t>The reactivity series is a list of metals in order of reactivity.</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The most reactive metals are at the top of the reactivity series.</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The least reactive metals are at the bottom of the reactivity series.</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a salt and water</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salt, water and carbon dioxide</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Copper oxide, zinc oxide</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Bubbles of carbon dioxide will be observed</a:t>
            </a:r>
            <a:endParaRPr lang="en-GB" sz="2400" b="1" dirty="0">
              <a:solidFill>
                <a:schemeClr val="accent2">
                  <a:lumMod val="60000"/>
                  <a:lumOff val="40000"/>
                </a:schemeClr>
              </a:solidFill>
              <a:latin typeface="Century Gothic" panose="020B0502020202020204" pitchFamily="34" charset="0"/>
              <a:sym typeface="Wingdings" panose="05000000000000000000" pitchFamily="2" charset="2"/>
            </a:endParaRP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HCl</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H</a:t>
            </a:r>
            <a:r>
              <a:rPr lang="en-GB" sz="2400" b="1" baseline="-25000" dirty="0">
                <a:solidFill>
                  <a:schemeClr val="accent2">
                    <a:lumMod val="60000"/>
                    <a:lumOff val="40000"/>
                  </a:schemeClr>
                </a:solidFill>
                <a:latin typeface="Century Gothic" panose="020B0502020202020204" pitchFamily="34" charset="0"/>
              </a:rPr>
              <a:t>2</a:t>
            </a:r>
            <a:r>
              <a:rPr lang="en-GB" sz="2400" b="1" dirty="0">
                <a:solidFill>
                  <a:schemeClr val="accent2">
                    <a:lumMod val="60000"/>
                    <a:lumOff val="40000"/>
                  </a:schemeClr>
                </a:solidFill>
                <a:latin typeface="Century Gothic" panose="020B0502020202020204" pitchFamily="34" charset="0"/>
              </a:rPr>
              <a:t>SO</a:t>
            </a:r>
            <a:r>
              <a:rPr lang="en-GB" sz="2400" b="1" baseline="-25000" dirty="0">
                <a:solidFill>
                  <a:schemeClr val="accent2">
                    <a:lumMod val="60000"/>
                    <a:lumOff val="40000"/>
                  </a:schemeClr>
                </a:solidFill>
                <a:latin typeface="Century Gothic" panose="020B0502020202020204" pitchFamily="34" charset="0"/>
              </a:rPr>
              <a:t>4</a:t>
            </a:r>
          </a:p>
          <a:p>
            <a:pPr marL="457200" indent="-457200">
              <a:buAutoNum type="arabicPeriod"/>
            </a:pPr>
            <a:r>
              <a:rPr lang="en-GB" sz="2400" b="1" dirty="0">
                <a:solidFill>
                  <a:schemeClr val="accent2">
                    <a:lumMod val="60000"/>
                    <a:lumOff val="40000"/>
                  </a:schemeClr>
                </a:solidFill>
                <a:latin typeface="Century Gothic" panose="020B0502020202020204" pitchFamily="34" charset="0"/>
                <a:sym typeface="Wingdings" panose="05000000000000000000" pitchFamily="2" charset="2"/>
              </a:rPr>
              <a:t>Magnesium + nitric acid </a:t>
            </a:r>
            <a:r>
              <a:rPr lang="en-GB" sz="2400" dirty="0">
                <a:latin typeface="Century Gothic" panose="020B0502020202020204" pitchFamily="34" charset="0"/>
              </a:rPr>
              <a:t>→ </a:t>
            </a:r>
            <a:r>
              <a:rPr lang="en-GB" sz="2400" b="1" dirty="0">
                <a:solidFill>
                  <a:schemeClr val="accent2">
                    <a:lumMod val="60000"/>
                    <a:lumOff val="40000"/>
                  </a:schemeClr>
                </a:solidFill>
                <a:latin typeface="Century Gothic" panose="020B0502020202020204" pitchFamily="34" charset="0"/>
              </a:rPr>
              <a:t>magnesium nitrate + hydrogen</a:t>
            </a: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p:txBody>
          <a:bodyPr>
            <a:normAutofit/>
          </a:bodyPr>
          <a:lstStyle/>
          <a:p>
            <a:r>
              <a:rPr lang="en-GB" sz="2800">
                <a:latin typeface="Century Gothic" panose="020B0502020202020204" pitchFamily="34" charset="0"/>
              </a:rPr>
              <a:t>Drill answers</a:t>
            </a:r>
            <a:endParaRPr lang="en-US" sz="2800">
              <a:latin typeface="Century Gothic" panose="020B0502020202020204" pitchFamily="34" charset="0"/>
            </a:endParaRPr>
          </a:p>
        </p:txBody>
      </p:sp>
    </p:spTree>
    <p:extLst>
      <p:ext uri="{BB962C8B-B14F-4D97-AF65-F5344CB8AC3E}">
        <p14:creationId xmlns:p14="http://schemas.microsoft.com/office/powerpoint/2010/main" val="9284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2" end="2"/>
                                            </p:txEl>
                                          </p:spTgt>
                                        </p:tgtEl>
                                        <p:attrNameLst>
                                          <p:attrName>style.visibility</p:attrName>
                                        </p:attrNameLst>
                                      </p:cBhvr>
                                      <p:to>
                                        <p:strVal val="visible"/>
                                      </p:to>
                                    </p:set>
                                    <p:animEffect transition="in" filter="fade">
                                      <p:cBhvr>
                                        <p:cTn id="22" dur="500"/>
                                        <p:tgtEl>
                                          <p:spTgt spid="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FB8DC7E-F705-4D2A-3826-E1D0288C05AD}"/>
              </a:ext>
            </a:extLst>
          </p:cNvPr>
          <p:cNvPicPr>
            <a:picLocks noChangeAspect="1"/>
          </p:cNvPicPr>
          <p:nvPr/>
        </p:nvPicPr>
        <p:blipFill>
          <a:blip r:embed="rId3"/>
          <a:stretch>
            <a:fillRect/>
          </a:stretch>
        </p:blipFill>
        <p:spPr>
          <a:xfrm>
            <a:off x="6862078" y="1062766"/>
            <a:ext cx="3926539" cy="5575085"/>
          </a:xfrm>
          <a:prstGeom prst="rect">
            <a:avLst/>
          </a:prstGeom>
          <a:ln>
            <a:solidFill>
              <a:schemeClr val="tx1"/>
            </a:solidFill>
          </a:ln>
        </p:spPr>
      </p:pic>
      <p:pic>
        <p:nvPicPr>
          <p:cNvPr id="12" name="Picture 11">
            <a:extLst>
              <a:ext uri="{FF2B5EF4-FFF2-40B4-BE49-F238E27FC236}">
                <a16:creationId xmlns:a16="http://schemas.microsoft.com/office/drawing/2014/main" id="{6CCCBF00-BD18-909F-BB21-49019DA8BC4C}"/>
              </a:ext>
            </a:extLst>
          </p:cNvPr>
          <p:cNvPicPr>
            <a:picLocks noChangeAspect="1"/>
          </p:cNvPicPr>
          <p:nvPr/>
        </p:nvPicPr>
        <p:blipFill>
          <a:blip r:embed="rId4"/>
          <a:stretch>
            <a:fillRect/>
          </a:stretch>
        </p:blipFill>
        <p:spPr>
          <a:xfrm>
            <a:off x="4630944" y="1067748"/>
            <a:ext cx="3949434" cy="5575085"/>
          </a:xfrm>
          <a:prstGeom prst="rect">
            <a:avLst/>
          </a:prstGeom>
          <a:ln>
            <a:solidFill>
              <a:schemeClr val="tx1"/>
            </a:solidFill>
          </a:ln>
        </p:spPr>
      </p:pic>
      <p:pic>
        <p:nvPicPr>
          <p:cNvPr id="9" name="Picture 8">
            <a:extLst>
              <a:ext uri="{FF2B5EF4-FFF2-40B4-BE49-F238E27FC236}">
                <a16:creationId xmlns:a16="http://schemas.microsoft.com/office/drawing/2014/main" id="{9FB8188B-AD46-FBAB-0DD0-4929FAAD113F}"/>
              </a:ext>
            </a:extLst>
          </p:cNvPr>
          <p:cNvPicPr>
            <a:picLocks noChangeAspect="1"/>
          </p:cNvPicPr>
          <p:nvPr/>
        </p:nvPicPr>
        <p:blipFill>
          <a:blip r:embed="rId5"/>
          <a:stretch>
            <a:fillRect/>
          </a:stretch>
        </p:blipFill>
        <p:spPr>
          <a:xfrm>
            <a:off x="2656694" y="1067748"/>
            <a:ext cx="3902560" cy="5575085"/>
          </a:xfrm>
          <a:prstGeom prst="rect">
            <a:avLst/>
          </a:prstGeom>
          <a:ln>
            <a:solidFill>
              <a:schemeClr val="tx1"/>
            </a:solidFill>
          </a:ln>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a:latin typeface="Century Gothic" panose="020B0502020202020204" pitchFamily="34" charset="0"/>
              </a:rPr>
              <a:t>Activity</a:t>
            </a:r>
          </a:p>
        </p:txBody>
      </p:sp>
      <p:pic>
        <p:nvPicPr>
          <p:cNvPr id="5" name="Picture 4">
            <a:extLst>
              <a:ext uri="{FF2B5EF4-FFF2-40B4-BE49-F238E27FC236}">
                <a16:creationId xmlns:a16="http://schemas.microsoft.com/office/drawing/2014/main" id="{3CEC9E5A-3BB9-4EF4-5646-79066641E7F9}"/>
              </a:ext>
            </a:extLst>
          </p:cNvPr>
          <p:cNvPicPr>
            <a:picLocks noChangeAspect="1"/>
          </p:cNvPicPr>
          <p:nvPr/>
        </p:nvPicPr>
        <p:blipFill>
          <a:blip r:embed="rId6"/>
          <a:stretch>
            <a:fillRect/>
          </a:stretch>
        </p:blipFill>
        <p:spPr>
          <a:xfrm>
            <a:off x="540000" y="1067748"/>
            <a:ext cx="3933588" cy="5575085"/>
          </a:xfrm>
          <a:prstGeom prst="rect">
            <a:avLst/>
          </a:prstGeom>
          <a:ln>
            <a:solidFill>
              <a:schemeClr val="tx1"/>
            </a:solidFill>
          </a:ln>
        </p:spPr>
      </p:pic>
    </p:spTree>
    <p:extLst>
      <p:ext uri="{BB962C8B-B14F-4D97-AF65-F5344CB8AC3E}">
        <p14:creationId xmlns:p14="http://schemas.microsoft.com/office/powerpoint/2010/main" val="1107589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10784840" cy="56938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Prior Knowledg</a:t>
            </a:r>
            <a:r>
              <a:rPr lang="en-GB" sz="2400" b="1" u="sng" dirty="0">
                <a:solidFill>
                  <a:schemeClr val="dk1"/>
                </a:solidFill>
                <a:latin typeface="Century Gothic"/>
                <a:ea typeface="Century Gothic"/>
                <a:cs typeface="Century Gothic"/>
                <a:sym typeface="Century Gothic"/>
              </a:rPr>
              <a:t>e Review: R</a:t>
            </a:r>
            <a:r>
              <a:rPr lang="en-GB" sz="2400" b="1" i="0" u="sng" strike="noStrike" cap="none" dirty="0">
                <a:solidFill>
                  <a:schemeClr val="dk1"/>
                </a:solidFill>
                <a:latin typeface="Century Gothic"/>
                <a:ea typeface="Century Gothic"/>
                <a:cs typeface="Century Gothic"/>
                <a:sym typeface="Century Gothic"/>
              </a:rPr>
              <a:t>eactions of Metals</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Answer the questions below.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GB" sz="2400" b="0" i="0" u="none" strike="noStrike" cap="none" dirty="0">
                <a:solidFill>
                  <a:schemeClr val="dk1"/>
                </a:solidFill>
                <a:latin typeface="Century Gothic"/>
                <a:ea typeface="Century Gothic"/>
                <a:cs typeface="Century Gothic"/>
                <a:sym typeface="Century Gothic"/>
              </a:rPr>
              <a:t>Define</a:t>
            </a:r>
            <a:r>
              <a:rPr lang="en-GB" sz="2400" dirty="0">
                <a:solidFill>
                  <a:schemeClr val="dk1"/>
                </a:solidFill>
                <a:latin typeface="Century Gothic"/>
                <a:ea typeface="Century Gothic"/>
                <a:cs typeface="Century Gothic"/>
                <a:sym typeface="Century Gothic"/>
              </a:rPr>
              <a:t> ‘the reactivity series’. </a:t>
            </a:r>
          </a:p>
          <a:p>
            <a:pPr marL="457200" marR="0" lvl="0" indent="-457200" algn="l" rtl="0">
              <a:lnSpc>
                <a:spcPct val="100000"/>
              </a:lnSpc>
              <a:spcBef>
                <a:spcPts val="0"/>
              </a:spcBef>
              <a:spcAft>
                <a:spcPts val="0"/>
              </a:spcAft>
              <a:buClr>
                <a:schemeClr val="dk1"/>
              </a:buClr>
              <a:buSzPts val="2400"/>
              <a:buAutoNum type="arabicPeriod"/>
            </a:pPr>
            <a:endParaRPr lang="en-GB" sz="2400" b="0" i="0" u="none" strike="noStrike" cap="none"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b="0" i="0" u="none" strike="noStrike" cap="none" dirty="0">
                <a:solidFill>
                  <a:schemeClr val="dk1"/>
                </a:solidFill>
                <a:latin typeface="Century Gothic"/>
                <a:ea typeface="Century Gothic"/>
                <a:cs typeface="Century Gothic"/>
                <a:sym typeface="Century Gothic"/>
              </a:rPr>
              <a:t>Where does gold appear on the reactivity series?</a:t>
            </a:r>
          </a:p>
          <a:p>
            <a:pPr marL="457200" marR="0" lvl="0" indent="-457200" algn="l" rtl="0">
              <a:lnSpc>
                <a:spcPct val="100000"/>
              </a:lnSpc>
              <a:spcBef>
                <a:spcPts val="0"/>
              </a:spcBef>
              <a:spcAft>
                <a:spcPts val="0"/>
              </a:spcAft>
              <a:buClr>
                <a:schemeClr val="dk1"/>
              </a:buClr>
              <a:buSzPts val="2400"/>
              <a:buFont typeface="+mj-lt"/>
              <a:buAutoNum type="arabicPeriod"/>
            </a:pPr>
            <a:endParaRPr sz="24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Define ‘oxidation’.</a:t>
            </a: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b="0" i="0" u="none" strike="noStrike" cap="none" dirty="0">
                <a:solidFill>
                  <a:schemeClr val="dk1"/>
                </a:solidFill>
                <a:latin typeface="Century Gothic"/>
                <a:ea typeface="Century Gothic"/>
                <a:cs typeface="Century Gothic"/>
                <a:sym typeface="Century Gothic"/>
              </a:rPr>
              <a:t>Define ‘reduction’.</a:t>
            </a: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dirty="0">
              <a:solidFill>
                <a:schemeClr val="dk1"/>
              </a:solidFill>
              <a:latin typeface="Century Gothic"/>
              <a:ea typeface="Century Gothic"/>
              <a:cs typeface="Century Gothic"/>
              <a:sym typeface="Century Gothic"/>
            </a:endParaRPr>
          </a:p>
          <a:p>
            <a:pPr marL="457200" lvl="0" indent="-457200">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What name is given to minerals that contain enough metal to be extracted economically?</a:t>
            </a:r>
          </a:p>
          <a:p>
            <a:pPr marR="0" lvl="0" algn="l" rtl="0">
              <a:lnSpc>
                <a:spcPct val="100000"/>
              </a:lnSpc>
              <a:spcBef>
                <a:spcPts val="0"/>
              </a:spcBef>
              <a:spcAft>
                <a:spcPts val="0"/>
              </a:spcAft>
              <a:buClr>
                <a:schemeClr val="dk1"/>
              </a:buClr>
              <a:buSzPts val="2400"/>
            </a:pPr>
            <a:endParaRPr sz="1400" b="0" i="0" u="none" strike="noStrike" cap="none" dirty="0">
              <a:solidFill>
                <a:srgbClr val="000000"/>
              </a:solidFill>
              <a:latin typeface="Arial"/>
              <a:ea typeface="Arial"/>
              <a:cs typeface="Arial"/>
              <a:sym typeface="Arial"/>
            </a:endParaRPr>
          </a:p>
        </p:txBody>
      </p:sp>
      <p:sp>
        <p:nvSpPr>
          <p:cNvPr id="9" name="Google Shape;101;p1">
            <a:extLst>
              <a:ext uri="{FF2B5EF4-FFF2-40B4-BE49-F238E27FC236}">
                <a16:creationId xmlns:a16="http://schemas.microsoft.com/office/drawing/2014/main" id="{4654A9D9-6C37-6043-966A-926AD886CE54}"/>
              </a:ext>
            </a:extLst>
          </p:cNvPr>
          <p:cNvSpPr txBox="1"/>
          <p:nvPr/>
        </p:nvSpPr>
        <p:spPr>
          <a:xfrm>
            <a:off x="831989" y="1946631"/>
            <a:ext cx="10117242"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The reactivity series is a list of metals arranged in order of reactivity (from most reactive at the top to least reactive at the bottom)</a:t>
            </a:r>
            <a:endParaRPr sz="1400" b="1" i="0" u="none" strike="noStrike" cap="none" dirty="0">
              <a:solidFill>
                <a:schemeClr val="accent1"/>
              </a:solidFill>
              <a:latin typeface="Arial"/>
              <a:ea typeface="Arial"/>
              <a:cs typeface="Arial"/>
              <a:sym typeface="Arial"/>
            </a:endParaRPr>
          </a:p>
        </p:txBody>
      </p:sp>
      <p:sp>
        <p:nvSpPr>
          <p:cNvPr id="10" name="Google Shape;102;p1">
            <a:extLst>
              <a:ext uri="{FF2B5EF4-FFF2-40B4-BE49-F238E27FC236}">
                <a16:creationId xmlns:a16="http://schemas.microsoft.com/office/drawing/2014/main" id="{7007BDE7-78B3-F74C-9793-1F982B884727}"/>
              </a:ext>
            </a:extLst>
          </p:cNvPr>
          <p:cNvSpPr txBox="1"/>
          <p:nvPr/>
        </p:nvSpPr>
        <p:spPr>
          <a:xfrm>
            <a:off x="819464" y="3021294"/>
            <a:ext cx="8324538"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Gold appears at the bottom of the reactivity series.</a:t>
            </a:r>
            <a:endParaRPr sz="1400" b="1" i="0" u="none" strike="noStrike" cap="none" dirty="0">
              <a:solidFill>
                <a:schemeClr val="accent1"/>
              </a:solidFill>
              <a:latin typeface="Arial"/>
              <a:ea typeface="Arial"/>
              <a:cs typeface="Arial"/>
              <a:sym typeface="Arial"/>
            </a:endParaRPr>
          </a:p>
        </p:txBody>
      </p:sp>
      <p:sp>
        <p:nvSpPr>
          <p:cNvPr id="11" name="Google Shape;103;p1">
            <a:extLst>
              <a:ext uri="{FF2B5EF4-FFF2-40B4-BE49-F238E27FC236}">
                <a16:creationId xmlns:a16="http://schemas.microsoft.com/office/drawing/2014/main" id="{F230D780-A99A-B54A-8195-1ED9B4CEFD7D}"/>
              </a:ext>
            </a:extLst>
          </p:cNvPr>
          <p:cNvSpPr txBox="1"/>
          <p:nvPr/>
        </p:nvSpPr>
        <p:spPr>
          <a:xfrm>
            <a:off x="831990" y="3817654"/>
            <a:ext cx="764663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a:solidFill>
                  <a:schemeClr val="accent1"/>
                </a:solidFill>
                <a:latin typeface="Century Gothic"/>
                <a:ea typeface="Century Gothic"/>
                <a:cs typeface="Century Gothic"/>
                <a:sym typeface="Century Gothic"/>
              </a:rPr>
              <a:t>Oxidation is the addition of oxygen.</a:t>
            </a:r>
            <a:endParaRPr sz="1400" b="1" i="0" u="none" strike="noStrike" cap="none">
              <a:solidFill>
                <a:schemeClr val="accent1"/>
              </a:solidFill>
              <a:latin typeface="Arial"/>
              <a:ea typeface="Arial"/>
              <a:cs typeface="Arial"/>
              <a:sym typeface="Arial"/>
            </a:endParaRPr>
          </a:p>
        </p:txBody>
      </p:sp>
      <p:sp>
        <p:nvSpPr>
          <p:cNvPr id="12" name="Google Shape;103;p1">
            <a:extLst>
              <a:ext uri="{FF2B5EF4-FFF2-40B4-BE49-F238E27FC236}">
                <a16:creationId xmlns:a16="http://schemas.microsoft.com/office/drawing/2014/main" id="{C57369B5-7BE9-B34A-AE7A-6E61CE89FF40}"/>
              </a:ext>
            </a:extLst>
          </p:cNvPr>
          <p:cNvSpPr txBox="1"/>
          <p:nvPr/>
        </p:nvSpPr>
        <p:spPr>
          <a:xfrm>
            <a:off x="844516" y="4547778"/>
            <a:ext cx="764663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Reduction is the loss of oxygen.</a:t>
            </a:r>
            <a:endParaRPr sz="1400" b="1" i="0" u="none" strike="noStrike" cap="none" dirty="0">
              <a:solidFill>
                <a:schemeClr val="accent1"/>
              </a:solidFill>
              <a:latin typeface="Arial"/>
              <a:ea typeface="Arial"/>
              <a:cs typeface="Arial"/>
              <a:sym typeface="Arial"/>
            </a:endParaRPr>
          </a:p>
        </p:txBody>
      </p:sp>
      <p:sp>
        <p:nvSpPr>
          <p:cNvPr id="13" name="Google Shape;103;p1">
            <a:extLst>
              <a:ext uri="{FF2B5EF4-FFF2-40B4-BE49-F238E27FC236}">
                <a16:creationId xmlns:a16="http://schemas.microsoft.com/office/drawing/2014/main" id="{8763EA1F-D884-B946-9EA6-0EF7183610B9}"/>
              </a:ext>
            </a:extLst>
          </p:cNvPr>
          <p:cNvSpPr txBox="1"/>
          <p:nvPr/>
        </p:nvSpPr>
        <p:spPr>
          <a:xfrm>
            <a:off x="806937" y="5618386"/>
            <a:ext cx="764663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a:solidFill>
                  <a:schemeClr val="accent1"/>
                </a:solidFill>
                <a:latin typeface="Century Gothic"/>
                <a:ea typeface="Century Gothic"/>
                <a:cs typeface="Century Gothic"/>
                <a:sym typeface="Century Gothic"/>
              </a:rPr>
              <a:t>Ore</a:t>
            </a:r>
            <a:endParaRPr sz="1400" b="1" i="0" u="none" strike="noStrike" cap="none">
              <a:solidFill>
                <a:schemeClr val="accent1"/>
              </a:solidFill>
              <a:latin typeface="Arial"/>
              <a:ea typeface="Arial"/>
              <a:cs typeface="Arial"/>
              <a:sym typeface="Arial"/>
            </a:endParaRPr>
          </a:p>
        </p:txBody>
      </p:sp>
      <p:pic>
        <p:nvPicPr>
          <p:cNvPr id="3" name="Picture 2" descr="A picture containing clipart&#10;&#10;Description automatically generated">
            <a:extLst>
              <a:ext uri="{FF2B5EF4-FFF2-40B4-BE49-F238E27FC236}">
                <a16:creationId xmlns:a16="http://schemas.microsoft.com/office/drawing/2014/main" id="{745D3436-E0D3-4C5A-0BFB-9DCE2C0486C1}"/>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466614" y="5793162"/>
            <a:ext cx="1121360" cy="536108"/>
          </a:xfrm>
          <a:prstGeom prst="rect">
            <a:avLst/>
          </a:prstGeom>
        </p:spPr>
      </p:pic>
    </p:spTree>
    <p:extLst>
      <p:ext uri="{BB962C8B-B14F-4D97-AF65-F5344CB8AC3E}">
        <p14:creationId xmlns:p14="http://schemas.microsoft.com/office/powerpoint/2010/main" val="299887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a:latin typeface="Century Gothic" panose="020B0502020202020204" pitchFamily="34" charset="0"/>
              </a:rPr>
              <a:t>Answers – Section A</a:t>
            </a:r>
          </a:p>
        </p:txBody>
      </p:sp>
      <p:pic>
        <p:nvPicPr>
          <p:cNvPr id="4" name="Picture 3">
            <a:extLst>
              <a:ext uri="{FF2B5EF4-FFF2-40B4-BE49-F238E27FC236}">
                <a16:creationId xmlns:a16="http://schemas.microsoft.com/office/drawing/2014/main" id="{F883F828-F012-A2EA-0639-57BEB20D49FB}"/>
              </a:ext>
            </a:extLst>
          </p:cNvPr>
          <p:cNvPicPr>
            <a:picLocks noChangeAspect="1"/>
          </p:cNvPicPr>
          <p:nvPr/>
        </p:nvPicPr>
        <p:blipFill>
          <a:blip r:embed="rId3"/>
          <a:stretch>
            <a:fillRect/>
          </a:stretch>
        </p:blipFill>
        <p:spPr>
          <a:xfrm>
            <a:off x="540000" y="964087"/>
            <a:ext cx="8462344" cy="5368733"/>
          </a:xfrm>
          <a:prstGeom prst="rect">
            <a:avLst/>
          </a:prstGeom>
        </p:spPr>
      </p:pic>
      <p:sp>
        <p:nvSpPr>
          <p:cNvPr id="5" name="TextBox 4">
            <a:extLst>
              <a:ext uri="{FF2B5EF4-FFF2-40B4-BE49-F238E27FC236}">
                <a16:creationId xmlns:a16="http://schemas.microsoft.com/office/drawing/2014/main" id="{56232837-6768-8844-BF05-97982BF45108}"/>
              </a:ext>
            </a:extLst>
          </p:cNvPr>
          <p:cNvSpPr txBox="1"/>
          <p:nvPr/>
        </p:nvSpPr>
        <p:spPr>
          <a:xfrm>
            <a:off x="5968170" y="2908341"/>
            <a:ext cx="708848"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HCl</a:t>
            </a:r>
          </a:p>
        </p:txBody>
      </p:sp>
      <p:sp>
        <p:nvSpPr>
          <p:cNvPr id="6" name="TextBox 5">
            <a:extLst>
              <a:ext uri="{FF2B5EF4-FFF2-40B4-BE49-F238E27FC236}">
                <a16:creationId xmlns:a16="http://schemas.microsoft.com/office/drawing/2014/main" id="{4AA26E05-D8F1-E105-7013-7BD0BF38B25E}"/>
              </a:ext>
            </a:extLst>
          </p:cNvPr>
          <p:cNvSpPr txBox="1"/>
          <p:nvPr/>
        </p:nvSpPr>
        <p:spPr>
          <a:xfrm>
            <a:off x="5968170" y="3501247"/>
            <a:ext cx="995785"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HNO</a:t>
            </a:r>
            <a:r>
              <a:rPr lang="en-GB" sz="2400" b="1" baseline="-25000">
                <a:solidFill>
                  <a:schemeClr val="accent1"/>
                </a:solidFill>
                <a:latin typeface="Century Gothic" panose="020B0502020202020204" pitchFamily="34" charset="0"/>
              </a:rPr>
              <a:t>3</a:t>
            </a:r>
          </a:p>
        </p:txBody>
      </p:sp>
      <p:sp>
        <p:nvSpPr>
          <p:cNvPr id="7" name="TextBox 6">
            <a:extLst>
              <a:ext uri="{FF2B5EF4-FFF2-40B4-BE49-F238E27FC236}">
                <a16:creationId xmlns:a16="http://schemas.microsoft.com/office/drawing/2014/main" id="{8337C201-252B-63C5-F451-D6A04003D2F8}"/>
              </a:ext>
            </a:extLst>
          </p:cNvPr>
          <p:cNvSpPr txBox="1"/>
          <p:nvPr/>
        </p:nvSpPr>
        <p:spPr>
          <a:xfrm>
            <a:off x="5968170" y="4100033"/>
            <a:ext cx="1043876"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H</a:t>
            </a:r>
            <a:r>
              <a:rPr lang="en-GB" sz="2400" b="1" baseline="-25000">
                <a:solidFill>
                  <a:schemeClr val="accent1"/>
                </a:solidFill>
                <a:latin typeface="Century Gothic" panose="020B0502020202020204" pitchFamily="34" charset="0"/>
              </a:rPr>
              <a:t>2</a:t>
            </a:r>
            <a:r>
              <a:rPr lang="en-GB" sz="2400" b="1">
                <a:solidFill>
                  <a:schemeClr val="accent1"/>
                </a:solidFill>
                <a:latin typeface="Century Gothic" panose="020B0502020202020204" pitchFamily="34" charset="0"/>
              </a:rPr>
              <a:t>SO</a:t>
            </a:r>
            <a:r>
              <a:rPr lang="en-GB" sz="2400" b="1" baseline="-25000">
                <a:solidFill>
                  <a:schemeClr val="accent1"/>
                </a:solidFill>
                <a:latin typeface="Century Gothic" panose="020B0502020202020204" pitchFamily="34" charset="0"/>
              </a:rPr>
              <a:t>4</a:t>
            </a:r>
          </a:p>
        </p:txBody>
      </p:sp>
      <p:sp>
        <p:nvSpPr>
          <p:cNvPr id="8" name="TextBox 7">
            <a:extLst>
              <a:ext uri="{FF2B5EF4-FFF2-40B4-BE49-F238E27FC236}">
                <a16:creationId xmlns:a16="http://schemas.microsoft.com/office/drawing/2014/main" id="{87839440-A196-A7A6-1DFE-D2ED227035DE}"/>
              </a:ext>
            </a:extLst>
          </p:cNvPr>
          <p:cNvSpPr txBox="1"/>
          <p:nvPr/>
        </p:nvSpPr>
        <p:spPr>
          <a:xfrm>
            <a:off x="5968170" y="4617640"/>
            <a:ext cx="930063"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NaCl</a:t>
            </a:r>
          </a:p>
        </p:txBody>
      </p:sp>
      <p:sp>
        <p:nvSpPr>
          <p:cNvPr id="9" name="TextBox 8">
            <a:extLst>
              <a:ext uri="{FF2B5EF4-FFF2-40B4-BE49-F238E27FC236}">
                <a16:creationId xmlns:a16="http://schemas.microsoft.com/office/drawing/2014/main" id="{68765672-4500-27B4-9DA3-DBD9CD0E4BFB}"/>
              </a:ext>
            </a:extLst>
          </p:cNvPr>
          <p:cNvSpPr txBox="1"/>
          <p:nvPr/>
        </p:nvSpPr>
        <p:spPr>
          <a:xfrm>
            <a:off x="5968170" y="5151554"/>
            <a:ext cx="518091"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H</a:t>
            </a:r>
            <a:r>
              <a:rPr lang="en-GB" sz="2400" b="1" baseline="30000">
                <a:solidFill>
                  <a:schemeClr val="accent1"/>
                </a:solidFill>
                <a:latin typeface="Century Gothic" panose="020B0502020202020204" pitchFamily="34" charset="0"/>
              </a:rPr>
              <a:t>+</a:t>
            </a:r>
          </a:p>
        </p:txBody>
      </p:sp>
      <p:sp>
        <p:nvSpPr>
          <p:cNvPr id="10" name="TextBox 9">
            <a:extLst>
              <a:ext uri="{FF2B5EF4-FFF2-40B4-BE49-F238E27FC236}">
                <a16:creationId xmlns:a16="http://schemas.microsoft.com/office/drawing/2014/main" id="{12E06F81-1610-A67A-8939-7F135356AA44}"/>
              </a:ext>
            </a:extLst>
          </p:cNvPr>
          <p:cNvSpPr txBox="1"/>
          <p:nvPr/>
        </p:nvSpPr>
        <p:spPr>
          <a:xfrm>
            <a:off x="5968170" y="5724298"/>
            <a:ext cx="768159"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OH</a:t>
            </a:r>
            <a:r>
              <a:rPr lang="en-GB" sz="3200" b="1" baseline="30000">
                <a:solidFill>
                  <a:schemeClr val="accent1"/>
                </a:solidFill>
                <a:latin typeface="Century Gothic" panose="020B0502020202020204" pitchFamily="34" charset="0"/>
              </a:rPr>
              <a:t>-</a:t>
            </a:r>
            <a:endParaRPr lang="en-GB" sz="2400" b="1" baseline="3000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309200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61BDFE1-9B49-42C4-FCBE-77F73B24E9DE}"/>
              </a:ext>
            </a:extLst>
          </p:cNvPr>
          <p:cNvPicPr>
            <a:picLocks noChangeAspect="1"/>
          </p:cNvPicPr>
          <p:nvPr/>
        </p:nvPicPr>
        <p:blipFill>
          <a:blip r:embed="rId3"/>
          <a:stretch>
            <a:fillRect/>
          </a:stretch>
        </p:blipFill>
        <p:spPr>
          <a:xfrm>
            <a:off x="540000" y="773077"/>
            <a:ext cx="9208684" cy="5813639"/>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a:latin typeface="Century Gothic" panose="020B0502020202020204" pitchFamily="34" charset="0"/>
              </a:rPr>
              <a:t>Answers – Section A</a:t>
            </a:r>
          </a:p>
        </p:txBody>
      </p:sp>
      <p:sp>
        <p:nvSpPr>
          <p:cNvPr id="5" name="TextBox 4">
            <a:extLst>
              <a:ext uri="{FF2B5EF4-FFF2-40B4-BE49-F238E27FC236}">
                <a16:creationId xmlns:a16="http://schemas.microsoft.com/office/drawing/2014/main" id="{56232837-6768-8844-BF05-97982BF45108}"/>
              </a:ext>
            </a:extLst>
          </p:cNvPr>
          <p:cNvSpPr txBox="1"/>
          <p:nvPr/>
        </p:nvSpPr>
        <p:spPr>
          <a:xfrm>
            <a:off x="7215954" y="2335599"/>
            <a:ext cx="1630575"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hydrogen</a:t>
            </a:r>
          </a:p>
        </p:txBody>
      </p:sp>
      <p:sp>
        <p:nvSpPr>
          <p:cNvPr id="6" name="TextBox 5">
            <a:extLst>
              <a:ext uri="{FF2B5EF4-FFF2-40B4-BE49-F238E27FC236}">
                <a16:creationId xmlns:a16="http://schemas.microsoft.com/office/drawing/2014/main" id="{4AA26E05-D8F1-E105-7013-7BD0BF38B25E}"/>
              </a:ext>
            </a:extLst>
          </p:cNvPr>
          <p:cNvSpPr txBox="1"/>
          <p:nvPr/>
        </p:nvSpPr>
        <p:spPr>
          <a:xfrm>
            <a:off x="4083474" y="2856256"/>
            <a:ext cx="2092239"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zinc chloride</a:t>
            </a:r>
            <a:endParaRPr lang="en-GB" sz="2400" b="1" baseline="-25000">
              <a:solidFill>
                <a:schemeClr val="accent1"/>
              </a:solidFill>
              <a:latin typeface="Century Gothic" panose="020B0502020202020204" pitchFamily="34" charset="0"/>
            </a:endParaRPr>
          </a:p>
        </p:txBody>
      </p:sp>
      <p:sp>
        <p:nvSpPr>
          <p:cNvPr id="12" name="TextBox 11">
            <a:extLst>
              <a:ext uri="{FF2B5EF4-FFF2-40B4-BE49-F238E27FC236}">
                <a16:creationId xmlns:a16="http://schemas.microsoft.com/office/drawing/2014/main" id="{B8AE6622-3112-7701-1785-1A52C7AFACD1}"/>
              </a:ext>
            </a:extLst>
          </p:cNvPr>
          <p:cNvSpPr txBox="1"/>
          <p:nvPr/>
        </p:nvSpPr>
        <p:spPr>
          <a:xfrm>
            <a:off x="6665287" y="2877591"/>
            <a:ext cx="1630575"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hydrogen</a:t>
            </a:r>
          </a:p>
        </p:txBody>
      </p:sp>
      <p:sp>
        <p:nvSpPr>
          <p:cNvPr id="13" name="TextBox 12">
            <a:extLst>
              <a:ext uri="{FF2B5EF4-FFF2-40B4-BE49-F238E27FC236}">
                <a16:creationId xmlns:a16="http://schemas.microsoft.com/office/drawing/2014/main" id="{1B8AF1F8-4B95-61C1-C50E-0FD1D61DC238}"/>
              </a:ext>
            </a:extLst>
          </p:cNvPr>
          <p:cNvSpPr txBox="1"/>
          <p:nvPr/>
        </p:nvSpPr>
        <p:spPr>
          <a:xfrm>
            <a:off x="5850000" y="3414252"/>
            <a:ext cx="1630575"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hydrogen</a:t>
            </a:r>
          </a:p>
        </p:txBody>
      </p:sp>
      <p:sp>
        <p:nvSpPr>
          <p:cNvPr id="14" name="TextBox 13">
            <a:extLst>
              <a:ext uri="{FF2B5EF4-FFF2-40B4-BE49-F238E27FC236}">
                <a16:creationId xmlns:a16="http://schemas.microsoft.com/office/drawing/2014/main" id="{4D059516-90BA-3356-58D5-6E8A4C0C8437}"/>
              </a:ext>
            </a:extLst>
          </p:cNvPr>
          <p:cNvSpPr txBox="1"/>
          <p:nvPr/>
        </p:nvSpPr>
        <p:spPr>
          <a:xfrm>
            <a:off x="5360425" y="3928995"/>
            <a:ext cx="1630575"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hydrogen</a:t>
            </a:r>
          </a:p>
        </p:txBody>
      </p:sp>
      <p:sp>
        <p:nvSpPr>
          <p:cNvPr id="15" name="TextBox 14">
            <a:extLst>
              <a:ext uri="{FF2B5EF4-FFF2-40B4-BE49-F238E27FC236}">
                <a16:creationId xmlns:a16="http://schemas.microsoft.com/office/drawing/2014/main" id="{3A148C56-EE37-C0F5-3209-9430F7CD71CC}"/>
              </a:ext>
            </a:extLst>
          </p:cNvPr>
          <p:cNvSpPr txBox="1"/>
          <p:nvPr/>
        </p:nvSpPr>
        <p:spPr>
          <a:xfrm>
            <a:off x="3513767" y="4475905"/>
            <a:ext cx="2310248"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copper nitrate</a:t>
            </a:r>
          </a:p>
        </p:txBody>
      </p:sp>
      <p:sp>
        <p:nvSpPr>
          <p:cNvPr id="16" name="TextBox 15">
            <a:extLst>
              <a:ext uri="{FF2B5EF4-FFF2-40B4-BE49-F238E27FC236}">
                <a16:creationId xmlns:a16="http://schemas.microsoft.com/office/drawing/2014/main" id="{B64D2F04-06E3-A950-2C17-2C804B30BCE3}"/>
              </a:ext>
            </a:extLst>
          </p:cNvPr>
          <p:cNvSpPr txBox="1"/>
          <p:nvPr/>
        </p:nvSpPr>
        <p:spPr>
          <a:xfrm>
            <a:off x="6264200" y="4486572"/>
            <a:ext cx="1630575"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hydrogen</a:t>
            </a:r>
          </a:p>
        </p:txBody>
      </p:sp>
      <p:sp>
        <p:nvSpPr>
          <p:cNvPr id="17" name="TextBox 16">
            <a:extLst>
              <a:ext uri="{FF2B5EF4-FFF2-40B4-BE49-F238E27FC236}">
                <a16:creationId xmlns:a16="http://schemas.microsoft.com/office/drawing/2014/main" id="{F2004C97-D3A5-115D-417C-5EEA6B62C6AC}"/>
              </a:ext>
            </a:extLst>
          </p:cNvPr>
          <p:cNvSpPr txBox="1"/>
          <p:nvPr/>
        </p:nvSpPr>
        <p:spPr>
          <a:xfrm>
            <a:off x="1250541" y="4948237"/>
            <a:ext cx="1667444"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Potassium</a:t>
            </a:r>
          </a:p>
        </p:txBody>
      </p:sp>
      <p:sp>
        <p:nvSpPr>
          <p:cNvPr id="18" name="TextBox 17">
            <a:extLst>
              <a:ext uri="{FF2B5EF4-FFF2-40B4-BE49-F238E27FC236}">
                <a16:creationId xmlns:a16="http://schemas.microsoft.com/office/drawing/2014/main" id="{3F13E95D-E1DB-B9EC-1035-DBB64D8BF628}"/>
              </a:ext>
            </a:extLst>
          </p:cNvPr>
          <p:cNvSpPr txBox="1"/>
          <p:nvPr/>
        </p:nvSpPr>
        <p:spPr>
          <a:xfrm>
            <a:off x="3475295" y="4962803"/>
            <a:ext cx="1669047"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nitric acid</a:t>
            </a:r>
          </a:p>
        </p:txBody>
      </p:sp>
      <p:sp>
        <p:nvSpPr>
          <p:cNvPr id="19" name="TextBox 18">
            <a:extLst>
              <a:ext uri="{FF2B5EF4-FFF2-40B4-BE49-F238E27FC236}">
                <a16:creationId xmlns:a16="http://schemas.microsoft.com/office/drawing/2014/main" id="{7099ABA1-F41B-C4B9-F485-0B5188FCB6C8}"/>
              </a:ext>
            </a:extLst>
          </p:cNvPr>
          <p:cNvSpPr txBox="1"/>
          <p:nvPr/>
        </p:nvSpPr>
        <p:spPr>
          <a:xfrm>
            <a:off x="1250541" y="5507224"/>
            <a:ext cx="1446230"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Calcium</a:t>
            </a:r>
          </a:p>
        </p:txBody>
      </p:sp>
      <p:sp>
        <p:nvSpPr>
          <p:cNvPr id="20" name="TextBox 19">
            <a:extLst>
              <a:ext uri="{FF2B5EF4-FFF2-40B4-BE49-F238E27FC236}">
                <a16:creationId xmlns:a16="http://schemas.microsoft.com/office/drawing/2014/main" id="{BDB07A70-0B3C-A3F3-0B78-C44606CBF8FA}"/>
              </a:ext>
            </a:extLst>
          </p:cNvPr>
          <p:cNvSpPr txBox="1"/>
          <p:nvPr/>
        </p:nvSpPr>
        <p:spPr>
          <a:xfrm>
            <a:off x="3219454" y="5507888"/>
            <a:ext cx="2282997"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sulphuric acid</a:t>
            </a:r>
          </a:p>
        </p:txBody>
      </p:sp>
      <p:sp>
        <p:nvSpPr>
          <p:cNvPr id="21" name="TextBox 20">
            <a:extLst>
              <a:ext uri="{FF2B5EF4-FFF2-40B4-BE49-F238E27FC236}">
                <a16:creationId xmlns:a16="http://schemas.microsoft.com/office/drawing/2014/main" id="{2D412476-BACB-2CD3-1AA3-D3D4EA013C61}"/>
              </a:ext>
            </a:extLst>
          </p:cNvPr>
          <p:cNvSpPr txBox="1"/>
          <p:nvPr/>
        </p:nvSpPr>
        <p:spPr>
          <a:xfrm>
            <a:off x="1334583" y="6046970"/>
            <a:ext cx="793807"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Zinc</a:t>
            </a:r>
          </a:p>
        </p:txBody>
      </p:sp>
      <p:sp>
        <p:nvSpPr>
          <p:cNvPr id="22" name="TextBox 21">
            <a:extLst>
              <a:ext uri="{FF2B5EF4-FFF2-40B4-BE49-F238E27FC236}">
                <a16:creationId xmlns:a16="http://schemas.microsoft.com/office/drawing/2014/main" id="{58DF1CD8-4C3D-EDB2-13E1-E5CE00738CF7}"/>
              </a:ext>
            </a:extLst>
          </p:cNvPr>
          <p:cNvSpPr txBox="1"/>
          <p:nvPr/>
        </p:nvSpPr>
        <p:spPr>
          <a:xfrm>
            <a:off x="3343633" y="6034626"/>
            <a:ext cx="2070330" cy="830997"/>
          </a:xfrm>
          <a:prstGeom prst="rect">
            <a:avLst/>
          </a:prstGeom>
          <a:noFill/>
        </p:spPr>
        <p:txBody>
          <a:bodyPr wrap="square" rtlCol="0">
            <a:spAutoFit/>
          </a:bodyPr>
          <a:lstStyle/>
          <a:p>
            <a:r>
              <a:rPr lang="en-GB" sz="2400" b="1">
                <a:solidFill>
                  <a:schemeClr val="accent1"/>
                </a:solidFill>
                <a:latin typeface="Century Gothic" panose="020B0502020202020204" pitchFamily="34" charset="0"/>
              </a:rPr>
              <a:t>hydrochloric acid</a:t>
            </a:r>
          </a:p>
        </p:txBody>
      </p:sp>
    </p:spTree>
    <p:extLst>
      <p:ext uri="{BB962C8B-B14F-4D97-AF65-F5344CB8AC3E}">
        <p14:creationId xmlns:p14="http://schemas.microsoft.com/office/powerpoint/2010/main" val="3905048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2" grpId="0"/>
      <p:bldP spid="13" grpId="0"/>
      <p:bldP spid="14" grpId="0"/>
      <p:bldP spid="15" grpId="0"/>
      <p:bldP spid="16" grpId="0"/>
      <p:bldP spid="17" grpId="0"/>
      <p:bldP spid="18" grpId="0"/>
      <p:bldP spid="19" grpId="0"/>
      <p:bldP spid="20" grpId="0"/>
      <p:bldP spid="21" grpId="0"/>
      <p:bldP spid="22"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7E1F67-38DC-96A2-BDDD-FFF991C2B65E}"/>
              </a:ext>
            </a:extLst>
          </p:cNvPr>
          <p:cNvPicPr>
            <a:picLocks noChangeAspect="1"/>
          </p:cNvPicPr>
          <p:nvPr/>
        </p:nvPicPr>
        <p:blipFill>
          <a:blip r:embed="rId3"/>
          <a:stretch>
            <a:fillRect/>
          </a:stretch>
        </p:blipFill>
        <p:spPr>
          <a:xfrm>
            <a:off x="540000" y="1074631"/>
            <a:ext cx="9331160" cy="2521935"/>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a:latin typeface="Century Gothic" panose="020B0502020202020204" pitchFamily="34" charset="0"/>
              </a:rPr>
              <a:t>Answers – Section A</a:t>
            </a:r>
          </a:p>
        </p:txBody>
      </p:sp>
      <p:cxnSp>
        <p:nvCxnSpPr>
          <p:cNvPr id="10" name="Straight Connector 9">
            <a:extLst>
              <a:ext uri="{FF2B5EF4-FFF2-40B4-BE49-F238E27FC236}">
                <a16:creationId xmlns:a16="http://schemas.microsoft.com/office/drawing/2014/main" id="{0843D2DE-26CD-9675-A467-BD67F0D6E318}"/>
              </a:ext>
            </a:extLst>
          </p:cNvPr>
          <p:cNvCxnSpPr>
            <a:cxnSpLocks/>
          </p:cNvCxnSpPr>
          <p:nvPr/>
        </p:nvCxnSpPr>
        <p:spPr>
          <a:xfrm>
            <a:off x="3276600" y="1949450"/>
            <a:ext cx="2209800" cy="61698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11C351B-6802-9390-A717-8016E193F044}"/>
              </a:ext>
            </a:extLst>
          </p:cNvPr>
          <p:cNvCxnSpPr>
            <a:cxnSpLocks/>
          </p:cNvCxnSpPr>
          <p:nvPr/>
        </p:nvCxnSpPr>
        <p:spPr>
          <a:xfrm>
            <a:off x="3276600" y="2566431"/>
            <a:ext cx="2209800" cy="61698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7E02D29-3573-E7E1-5247-4262CE43BFBB}"/>
              </a:ext>
            </a:extLst>
          </p:cNvPr>
          <p:cNvCxnSpPr>
            <a:cxnSpLocks/>
          </p:cNvCxnSpPr>
          <p:nvPr/>
        </p:nvCxnSpPr>
        <p:spPr>
          <a:xfrm flipV="1">
            <a:off x="3276600" y="1949450"/>
            <a:ext cx="2209800" cy="121371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0722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0EA4BF08-12E6-3926-8548-DBC8701BDD3C}"/>
              </a:ext>
            </a:extLst>
          </p:cNvPr>
          <p:cNvPicPr>
            <a:picLocks noChangeAspect="1"/>
          </p:cNvPicPr>
          <p:nvPr/>
        </p:nvPicPr>
        <p:blipFill rotWithShape="1">
          <a:blip r:embed="rId3"/>
          <a:srcRect b="4613"/>
          <a:stretch/>
        </p:blipFill>
        <p:spPr>
          <a:xfrm>
            <a:off x="519292" y="791042"/>
            <a:ext cx="10932479" cy="5939280"/>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a:latin typeface="Century Gothic" panose="020B0502020202020204" pitchFamily="34" charset="0"/>
              </a:rPr>
              <a:t>Answers – Section A</a:t>
            </a:r>
          </a:p>
        </p:txBody>
      </p:sp>
      <p:sp>
        <p:nvSpPr>
          <p:cNvPr id="5" name="TextBox 4">
            <a:extLst>
              <a:ext uri="{FF2B5EF4-FFF2-40B4-BE49-F238E27FC236}">
                <a16:creationId xmlns:a16="http://schemas.microsoft.com/office/drawing/2014/main" id="{56232837-6768-8844-BF05-97982BF45108}"/>
              </a:ext>
            </a:extLst>
          </p:cNvPr>
          <p:cNvSpPr txBox="1"/>
          <p:nvPr/>
        </p:nvSpPr>
        <p:spPr>
          <a:xfrm>
            <a:off x="3523760" y="2967335"/>
            <a:ext cx="689612"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salt</a:t>
            </a:r>
          </a:p>
        </p:txBody>
      </p:sp>
      <p:sp>
        <p:nvSpPr>
          <p:cNvPr id="6" name="TextBox 5">
            <a:extLst>
              <a:ext uri="{FF2B5EF4-FFF2-40B4-BE49-F238E27FC236}">
                <a16:creationId xmlns:a16="http://schemas.microsoft.com/office/drawing/2014/main" id="{4AA26E05-D8F1-E105-7013-7BD0BF38B25E}"/>
              </a:ext>
            </a:extLst>
          </p:cNvPr>
          <p:cNvSpPr txBox="1"/>
          <p:nvPr/>
        </p:nvSpPr>
        <p:spPr>
          <a:xfrm>
            <a:off x="5799557" y="3535606"/>
            <a:ext cx="2709229" cy="461665"/>
          </a:xfrm>
          <a:prstGeom prst="rect">
            <a:avLst/>
          </a:prstGeom>
          <a:noFill/>
        </p:spPr>
        <p:txBody>
          <a:bodyPr wrap="square" rtlCol="0">
            <a:spAutoFit/>
          </a:bodyPr>
          <a:lstStyle/>
          <a:p>
            <a:r>
              <a:rPr lang="en-GB" sz="2400" b="1">
                <a:solidFill>
                  <a:schemeClr val="accent1"/>
                </a:solidFill>
                <a:latin typeface="Century Gothic" panose="020B0502020202020204" pitchFamily="34" charset="0"/>
              </a:rPr>
              <a:t>calcium chloride</a:t>
            </a:r>
            <a:endParaRPr lang="en-GB" sz="2400" b="1" baseline="-25000">
              <a:solidFill>
                <a:schemeClr val="accent1"/>
              </a:solidFill>
              <a:latin typeface="Century Gothic" panose="020B0502020202020204" pitchFamily="34" charset="0"/>
            </a:endParaRPr>
          </a:p>
        </p:txBody>
      </p:sp>
      <p:sp>
        <p:nvSpPr>
          <p:cNvPr id="14" name="TextBox 13">
            <a:extLst>
              <a:ext uri="{FF2B5EF4-FFF2-40B4-BE49-F238E27FC236}">
                <a16:creationId xmlns:a16="http://schemas.microsoft.com/office/drawing/2014/main" id="{4D059516-90BA-3356-58D5-6E8A4C0C8437}"/>
              </a:ext>
            </a:extLst>
          </p:cNvPr>
          <p:cNvSpPr txBox="1"/>
          <p:nvPr/>
        </p:nvSpPr>
        <p:spPr>
          <a:xfrm>
            <a:off x="7303847" y="4093226"/>
            <a:ext cx="1023037"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water</a:t>
            </a:r>
          </a:p>
        </p:txBody>
      </p:sp>
      <p:sp>
        <p:nvSpPr>
          <p:cNvPr id="15" name="TextBox 14">
            <a:extLst>
              <a:ext uri="{FF2B5EF4-FFF2-40B4-BE49-F238E27FC236}">
                <a16:creationId xmlns:a16="http://schemas.microsoft.com/office/drawing/2014/main" id="{3A148C56-EE37-C0F5-3209-9430F7CD71CC}"/>
              </a:ext>
            </a:extLst>
          </p:cNvPr>
          <p:cNvSpPr txBox="1"/>
          <p:nvPr/>
        </p:nvSpPr>
        <p:spPr>
          <a:xfrm>
            <a:off x="5590127" y="4665296"/>
            <a:ext cx="3495816" cy="461665"/>
          </a:xfrm>
          <a:prstGeom prst="rect">
            <a:avLst/>
          </a:prstGeom>
          <a:noFill/>
        </p:spPr>
        <p:txBody>
          <a:bodyPr wrap="square" rtlCol="0">
            <a:spAutoFit/>
          </a:bodyPr>
          <a:lstStyle/>
          <a:p>
            <a:r>
              <a:rPr lang="en-GB" sz="2400" b="1">
                <a:solidFill>
                  <a:schemeClr val="accent1"/>
                </a:solidFill>
                <a:latin typeface="Century Gothic" panose="020B0502020202020204" pitchFamily="34" charset="0"/>
              </a:rPr>
              <a:t>potassium sulphate +</a:t>
            </a:r>
          </a:p>
        </p:txBody>
      </p:sp>
      <p:sp>
        <p:nvSpPr>
          <p:cNvPr id="16" name="TextBox 15">
            <a:extLst>
              <a:ext uri="{FF2B5EF4-FFF2-40B4-BE49-F238E27FC236}">
                <a16:creationId xmlns:a16="http://schemas.microsoft.com/office/drawing/2014/main" id="{B64D2F04-06E3-A950-2C17-2C804B30BCE3}"/>
              </a:ext>
            </a:extLst>
          </p:cNvPr>
          <p:cNvSpPr txBox="1"/>
          <p:nvPr/>
        </p:nvSpPr>
        <p:spPr>
          <a:xfrm>
            <a:off x="9085943" y="4671506"/>
            <a:ext cx="1023037"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water</a:t>
            </a:r>
          </a:p>
        </p:txBody>
      </p:sp>
      <p:sp>
        <p:nvSpPr>
          <p:cNvPr id="17" name="TextBox 16">
            <a:extLst>
              <a:ext uri="{FF2B5EF4-FFF2-40B4-BE49-F238E27FC236}">
                <a16:creationId xmlns:a16="http://schemas.microsoft.com/office/drawing/2014/main" id="{F2004C97-D3A5-115D-417C-5EEA6B62C6AC}"/>
              </a:ext>
            </a:extLst>
          </p:cNvPr>
          <p:cNvSpPr txBox="1"/>
          <p:nvPr/>
        </p:nvSpPr>
        <p:spPr>
          <a:xfrm>
            <a:off x="4927464" y="5266963"/>
            <a:ext cx="2310248"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copper nitrate</a:t>
            </a:r>
          </a:p>
        </p:txBody>
      </p:sp>
      <p:sp>
        <p:nvSpPr>
          <p:cNvPr id="18" name="TextBox 17">
            <a:extLst>
              <a:ext uri="{FF2B5EF4-FFF2-40B4-BE49-F238E27FC236}">
                <a16:creationId xmlns:a16="http://schemas.microsoft.com/office/drawing/2014/main" id="{3F13E95D-E1DB-B9EC-1035-DBB64D8BF628}"/>
              </a:ext>
            </a:extLst>
          </p:cNvPr>
          <p:cNvSpPr txBox="1"/>
          <p:nvPr/>
        </p:nvSpPr>
        <p:spPr>
          <a:xfrm>
            <a:off x="7684432" y="5261868"/>
            <a:ext cx="1023037"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water</a:t>
            </a:r>
          </a:p>
        </p:txBody>
      </p:sp>
      <p:sp>
        <p:nvSpPr>
          <p:cNvPr id="3" name="TextBox 2">
            <a:extLst>
              <a:ext uri="{FF2B5EF4-FFF2-40B4-BE49-F238E27FC236}">
                <a16:creationId xmlns:a16="http://schemas.microsoft.com/office/drawing/2014/main" id="{9A084044-C922-B497-65F2-B1BAC20D9676}"/>
              </a:ext>
            </a:extLst>
          </p:cNvPr>
          <p:cNvSpPr txBox="1"/>
          <p:nvPr/>
        </p:nvSpPr>
        <p:spPr>
          <a:xfrm>
            <a:off x="9270301" y="5271219"/>
            <a:ext cx="2476960"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carbon dioxide</a:t>
            </a:r>
          </a:p>
        </p:txBody>
      </p:sp>
      <p:sp>
        <p:nvSpPr>
          <p:cNvPr id="7" name="TextBox 6">
            <a:extLst>
              <a:ext uri="{FF2B5EF4-FFF2-40B4-BE49-F238E27FC236}">
                <a16:creationId xmlns:a16="http://schemas.microsoft.com/office/drawing/2014/main" id="{DC5CC7AD-C489-17E5-DF53-43EB2924A423}"/>
              </a:ext>
            </a:extLst>
          </p:cNvPr>
          <p:cNvSpPr txBox="1"/>
          <p:nvPr/>
        </p:nvSpPr>
        <p:spPr>
          <a:xfrm>
            <a:off x="1123964" y="5732884"/>
            <a:ext cx="2399795" cy="856602"/>
          </a:xfrm>
          <a:prstGeom prst="rect">
            <a:avLst/>
          </a:prstGeom>
          <a:solidFill>
            <a:schemeClr val="bg1"/>
          </a:solidFill>
        </p:spPr>
        <p:txBody>
          <a:bodyPr wrap="square" rtlCol="0">
            <a:spAutoFit/>
          </a:bodyPr>
          <a:lstStyle/>
          <a:p>
            <a:pPr algn="ctr"/>
            <a:r>
              <a:rPr lang="en-GB" sz="2400" b="1">
                <a:solidFill>
                  <a:schemeClr val="accent1"/>
                </a:solidFill>
                <a:latin typeface="Century Gothic" panose="020B0502020202020204" pitchFamily="34" charset="0"/>
              </a:rPr>
              <a:t>Magnesium hydroxide</a:t>
            </a:r>
          </a:p>
        </p:txBody>
      </p:sp>
      <p:sp>
        <p:nvSpPr>
          <p:cNvPr id="11" name="TextBox 10">
            <a:extLst>
              <a:ext uri="{FF2B5EF4-FFF2-40B4-BE49-F238E27FC236}">
                <a16:creationId xmlns:a16="http://schemas.microsoft.com/office/drawing/2014/main" id="{59002840-0263-7C1E-D432-E925E5052FC5}"/>
              </a:ext>
            </a:extLst>
          </p:cNvPr>
          <p:cNvSpPr txBox="1"/>
          <p:nvPr/>
        </p:nvSpPr>
        <p:spPr>
          <a:xfrm>
            <a:off x="3726335" y="5744186"/>
            <a:ext cx="2399795" cy="830997"/>
          </a:xfrm>
          <a:prstGeom prst="rect">
            <a:avLst/>
          </a:prstGeom>
          <a:solidFill>
            <a:schemeClr val="bg1"/>
          </a:solidFill>
        </p:spPr>
        <p:txBody>
          <a:bodyPr wrap="square" rtlCol="0">
            <a:spAutoFit/>
          </a:bodyPr>
          <a:lstStyle/>
          <a:p>
            <a:pPr algn="ctr"/>
            <a:r>
              <a:rPr lang="en-GB" sz="2400" b="1">
                <a:solidFill>
                  <a:schemeClr val="accent1"/>
                </a:solidFill>
                <a:latin typeface="Century Gothic" panose="020B0502020202020204" pitchFamily="34" charset="0"/>
              </a:rPr>
              <a:t>hydrochloric acid</a:t>
            </a:r>
          </a:p>
        </p:txBody>
      </p:sp>
    </p:spTree>
    <p:extLst>
      <p:ext uri="{BB962C8B-B14F-4D97-AF65-F5344CB8AC3E}">
        <p14:creationId xmlns:p14="http://schemas.microsoft.com/office/powerpoint/2010/main" val="3194384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4" grpId="0"/>
      <p:bldP spid="15" grpId="0"/>
      <p:bldP spid="16" grpId="0"/>
      <p:bldP spid="17" grpId="0"/>
      <p:bldP spid="18" grpId="0"/>
      <p:bldP spid="3" grpId="0"/>
      <p:bldP spid="7"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18B9638-ED45-10A6-93E0-0A0696EAD70B}"/>
              </a:ext>
            </a:extLst>
          </p:cNvPr>
          <p:cNvPicPr>
            <a:picLocks noChangeAspect="1"/>
          </p:cNvPicPr>
          <p:nvPr/>
        </p:nvPicPr>
        <p:blipFill>
          <a:blip r:embed="rId3"/>
          <a:stretch>
            <a:fillRect/>
          </a:stretch>
        </p:blipFill>
        <p:spPr>
          <a:xfrm>
            <a:off x="540000" y="719999"/>
            <a:ext cx="10694056" cy="5898515"/>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a:latin typeface="Century Gothic" panose="020B0502020202020204" pitchFamily="34" charset="0"/>
              </a:rPr>
              <a:t>Answers – Section B</a:t>
            </a:r>
          </a:p>
        </p:txBody>
      </p:sp>
      <p:sp>
        <p:nvSpPr>
          <p:cNvPr id="5" name="TextBox 4">
            <a:extLst>
              <a:ext uri="{FF2B5EF4-FFF2-40B4-BE49-F238E27FC236}">
                <a16:creationId xmlns:a16="http://schemas.microsoft.com/office/drawing/2014/main" id="{56232837-6768-8844-BF05-97982BF45108}"/>
              </a:ext>
            </a:extLst>
          </p:cNvPr>
          <p:cNvSpPr txBox="1"/>
          <p:nvPr/>
        </p:nvSpPr>
        <p:spPr>
          <a:xfrm>
            <a:off x="945376" y="997537"/>
            <a:ext cx="7673896"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they do not easily take part in chemical reactions.</a:t>
            </a:r>
          </a:p>
        </p:txBody>
      </p:sp>
      <p:sp>
        <p:nvSpPr>
          <p:cNvPr id="9" name="TextBox 8">
            <a:extLst>
              <a:ext uri="{FF2B5EF4-FFF2-40B4-BE49-F238E27FC236}">
                <a16:creationId xmlns:a16="http://schemas.microsoft.com/office/drawing/2014/main" id="{3D914E2D-C167-45B9-AA22-482B15C81F78}"/>
              </a:ext>
            </a:extLst>
          </p:cNvPr>
          <p:cNvSpPr txBox="1"/>
          <p:nvPr/>
        </p:nvSpPr>
        <p:spPr>
          <a:xfrm>
            <a:off x="945376" y="1894464"/>
            <a:ext cx="6792244"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they readily take part in chemical reactions.</a:t>
            </a:r>
          </a:p>
        </p:txBody>
      </p:sp>
      <p:sp>
        <p:nvSpPr>
          <p:cNvPr id="13" name="TextBox 12">
            <a:extLst>
              <a:ext uri="{FF2B5EF4-FFF2-40B4-BE49-F238E27FC236}">
                <a16:creationId xmlns:a16="http://schemas.microsoft.com/office/drawing/2014/main" id="{98DCCA08-75E3-65B5-A6B4-7E4DDDFD9C60}"/>
              </a:ext>
            </a:extLst>
          </p:cNvPr>
          <p:cNvSpPr txBox="1"/>
          <p:nvPr/>
        </p:nvSpPr>
        <p:spPr>
          <a:xfrm>
            <a:off x="1605776" y="3577192"/>
            <a:ext cx="1697901"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potassium</a:t>
            </a:r>
          </a:p>
        </p:txBody>
      </p:sp>
      <p:sp>
        <p:nvSpPr>
          <p:cNvPr id="19" name="TextBox 18">
            <a:extLst>
              <a:ext uri="{FF2B5EF4-FFF2-40B4-BE49-F238E27FC236}">
                <a16:creationId xmlns:a16="http://schemas.microsoft.com/office/drawing/2014/main" id="{952683A8-F459-B635-9219-0D2765375BAE}"/>
              </a:ext>
            </a:extLst>
          </p:cNvPr>
          <p:cNvSpPr txBox="1"/>
          <p:nvPr/>
        </p:nvSpPr>
        <p:spPr>
          <a:xfrm>
            <a:off x="1605776" y="4067885"/>
            <a:ext cx="737702"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iron</a:t>
            </a:r>
          </a:p>
        </p:txBody>
      </p:sp>
      <p:sp>
        <p:nvSpPr>
          <p:cNvPr id="20" name="TextBox 19">
            <a:extLst>
              <a:ext uri="{FF2B5EF4-FFF2-40B4-BE49-F238E27FC236}">
                <a16:creationId xmlns:a16="http://schemas.microsoft.com/office/drawing/2014/main" id="{1FBCC758-0089-C2A0-2D02-EBA9DDACD048}"/>
              </a:ext>
            </a:extLst>
          </p:cNvPr>
          <p:cNvSpPr txBox="1"/>
          <p:nvPr/>
        </p:nvSpPr>
        <p:spPr>
          <a:xfrm>
            <a:off x="945376" y="5389940"/>
            <a:ext cx="10288680" cy="1200329"/>
          </a:xfrm>
          <a:prstGeom prst="rect">
            <a:avLst/>
          </a:prstGeom>
          <a:noFill/>
        </p:spPr>
        <p:txBody>
          <a:bodyPr wrap="square" rtlCol="0">
            <a:spAutoFit/>
          </a:bodyPr>
          <a:lstStyle/>
          <a:p>
            <a:r>
              <a:rPr lang="en-GB" sz="2400" b="1">
                <a:solidFill>
                  <a:schemeClr val="accent1"/>
                </a:solidFill>
                <a:latin typeface="Century Gothic" panose="020B0502020202020204" pitchFamily="34" charset="0"/>
              </a:rPr>
              <a:t>The reactivity series is a list of metals organised from most reactive at the top and least reactive at the bottom. For example, zinc is higher than iron in the reactivity series because it is more reactive.</a:t>
            </a:r>
          </a:p>
        </p:txBody>
      </p:sp>
    </p:spTree>
    <p:extLst>
      <p:ext uri="{BB962C8B-B14F-4D97-AF65-F5344CB8AC3E}">
        <p14:creationId xmlns:p14="http://schemas.microsoft.com/office/powerpoint/2010/main" val="230519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3" grpId="0"/>
      <p:bldP spid="19" grpId="0"/>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CFF22C-10D9-BA63-0A6B-F7168E7275A6}"/>
              </a:ext>
            </a:extLst>
          </p:cNvPr>
          <p:cNvPicPr>
            <a:picLocks noChangeAspect="1"/>
          </p:cNvPicPr>
          <p:nvPr/>
        </p:nvPicPr>
        <p:blipFill>
          <a:blip r:embed="rId3"/>
          <a:stretch>
            <a:fillRect/>
          </a:stretch>
        </p:blipFill>
        <p:spPr>
          <a:xfrm>
            <a:off x="540000" y="825508"/>
            <a:ext cx="9141029" cy="5988950"/>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a:latin typeface="Century Gothic" panose="020B0502020202020204" pitchFamily="34" charset="0"/>
              </a:rPr>
              <a:t>Answers – Section B</a:t>
            </a:r>
          </a:p>
        </p:txBody>
      </p:sp>
      <p:sp>
        <p:nvSpPr>
          <p:cNvPr id="5" name="TextBox 4">
            <a:extLst>
              <a:ext uri="{FF2B5EF4-FFF2-40B4-BE49-F238E27FC236}">
                <a16:creationId xmlns:a16="http://schemas.microsoft.com/office/drawing/2014/main" id="{56232837-6768-8844-BF05-97982BF45108}"/>
              </a:ext>
            </a:extLst>
          </p:cNvPr>
          <p:cNvSpPr txBox="1"/>
          <p:nvPr/>
        </p:nvSpPr>
        <p:spPr>
          <a:xfrm>
            <a:off x="1145972" y="1242221"/>
            <a:ext cx="8477001"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When a substance reacts with oxygen to form an oxide.</a:t>
            </a:r>
          </a:p>
        </p:txBody>
      </p:sp>
      <p:sp>
        <p:nvSpPr>
          <p:cNvPr id="9" name="TextBox 8">
            <a:extLst>
              <a:ext uri="{FF2B5EF4-FFF2-40B4-BE49-F238E27FC236}">
                <a16:creationId xmlns:a16="http://schemas.microsoft.com/office/drawing/2014/main" id="{3D914E2D-C167-45B9-AA22-482B15C81F78}"/>
              </a:ext>
            </a:extLst>
          </p:cNvPr>
          <p:cNvSpPr txBox="1"/>
          <p:nvPr/>
        </p:nvSpPr>
        <p:spPr>
          <a:xfrm>
            <a:off x="1175000" y="2037903"/>
            <a:ext cx="6587060"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Magnesium + oxygen </a:t>
            </a:r>
            <a:r>
              <a:rPr lang="en-GB" sz="2400" b="1">
                <a:solidFill>
                  <a:schemeClr val="accent1"/>
                </a:solidFill>
                <a:latin typeface="Century Gothic" panose="020B0502020202020204" pitchFamily="34" charset="0"/>
                <a:sym typeface="Wingdings" panose="05000000000000000000" pitchFamily="2" charset="2"/>
              </a:rPr>
              <a:t> magnesium oxide</a:t>
            </a:r>
            <a:endParaRPr lang="en-GB" sz="2400" b="1">
              <a:solidFill>
                <a:schemeClr val="accent1"/>
              </a:solidFill>
              <a:latin typeface="Century Gothic" panose="020B0502020202020204" pitchFamily="34" charset="0"/>
            </a:endParaRPr>
          </a:p>
        </p:txBody>
      </p:sp>
      <p:sp>
        <p:nvSpPr>
          <p:cNvPr id="13" name="TextBox 12">
            <a:extLst>
              <a:ext uri="{FF2B5EF4-FFF2-40B4-BE49-F238E27FC236}">
                <a16:creationId xmlns:a16="http://schemas.microsoft.com/office/drawing/2014/main" id="{98DCCA08-75E3-65B5-A6B4-7E4DDDFD9C60}"/>
              </a:ext>
            </a:extLst>
          </p:cNvPr>
          <p:cNvSpPr txBox="1"/>
          <p:nvPr/>
        </p:nvSpPr>
        <p:spPr>
          <a:xfrm>
            <a:off x="841172" y="3247526"/>
            <a:ext cx="8230257" cy="830997"/>
          </a:xfrm>
          <a:prstGeom prst="rect">
            <a:avLst/>
          </a:prstGeom>
          <a:solidFill>
            <a:schemeClr val="bg1"/>
          </a:solidFill>
        </p:spPr>
        <p:txBody>
          <a:bodyPr wrap="square" rtlCol="0">
            <a:spAutoFit/>
          </a:bodyPr>
          <a:lstStyle/>
          <a:p>
            <a:r>
              <a:rPr lang="en-GB" sz="2400" b="1">
                <a:solidFill>
                  <a:schemeClr val="accent1"/>
                </a:solidFill>
                <a:latin typeface="Century Gothic" panose="020B0502020202020204" pitchFamily="34" charset="0"/>
              </a:rPr>
              <a:t>Potassium/sodium/lithium is more easily oxidised than magnesium because it is more reactive.</a:t>
            </a:r>
          </a:p>
        </p:txBody>
      </p:sp>
      <p:sp>
        <p:nvSpPr>
          <p:cNvPr id="20" name="TextBox 19">
            <a:extLst>
              <a:ext uri="{FF2B5EF4-FFF2-40B4-BE49-F238E27FC236}">
                <a16:creationId xmlns:a16="http://schemas.microsoft.com/office/drawing/2014/main" id="{1FBCC758-0089-C2A0-2D02-EBA9DDACD048}"/>
              </a:ext>
            </a:extLst>
          </p:cNvPr>
          <p:cNvSpPr txBox="1"/>
          <p:nvPr/>
        </p:nvSpPr>
        <p:spPr>
          <a:xfrm>
            <a:off x="945376" y="5188246"/>
            <a:ext cx="8677597" cy="1569660"/>
          </a:xfrm>
          <a:prstGeom prst="rect">
            <a:avLst/>
          </a:prstGeom>
          <a:solidFill>
            <a:schemeClr val="bg1"/>
          </a:solidFill>
        </p:spPr>
        <p:txBody>
          <a:bodyPr wrap="square" rtlCol="0">
            <a:spAutoFit/>
          </a:bodyPr>
          <a:lstStyle/>
          <a:p>
            <a:r>
              <a:rPr lang="en-GB" sz="2400" b="1">
                <a:solidFill>
                  <a:schemeClr val="accent1"/>
                </a:solidFill>
                <a:latin typeface="Century Gothic" panose="020B0502020202020204" pitchFamily="34" charset="0"/>
              </a:rPr>
              <a:t>There would be less of a fizzing sound and less bubbles produced because zinc is less reactive than magnesium. On the reactivity series, zinc is lower down than magnesium, showing that zinc is less reactive. </a:t>
            </a:r>
          </a:p>
        </p:txBody>
      </p:sp>
    </p:spTree>
    <p:extLst>
      <p:ext uri="{BB962C8B-B14F-4D97-AF65-F5344CB8AC3E}">
        <p14:creationId xmlns:p14="http://schemas.microsoft.com/office/powerpoint/2010/main" val="2486917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3" grpId="0" animBg="1"/>
      <p:bldP spid="20"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62D289C-BF72-2C4B-92FC-88117B8AC251}"/>
              </a:ext>
            </a:extLst>
          </p:cNvPr>
          <p:cNvGrpSpPr/>
          <p:nvPr/>
        </p:nvGrpSpPr>
        <p:grpSpPr>
          <a:xfrm>
            <a:off x="540000" y="778965"/>
            <a:ext cx="8088738" cy="6010461"/>
            <a:chOff x="540000" y="778965"/>
            <a:chExt cx="8088738" cy="6010461"/>
          </a:xfrm>
        </p:grpSpPr>
        <p:pic>
          <p:nvPicPr>
            <p:cNvPr id="7" name="Picture 6">
              <a:extLst>
                <a:ext uri="{FF2B5EF4-FFF2-40B4-BE49-F238E27FC236}">
                  <a16:creationId xmlns:a16="http://schemas.microsoft.com/office/drawing/2014/main" id="{8E17AC24-2179-5F58-9FDE-B63991A920B4}"/>
                </a:ext>
              </a:extLst>
            </p:cNvPr>
            <p:cNvPicPr>
              <a:picLocks noChangeAspect="1"/>
            </p:cNvPicPr>
            <p:nvPr/>
          </p:nvPicPr>
          <p:blipFill>
            <a:blip r:embed="rId3"/>
            <a:stretch>
              <a:fillRect/>
            </a:stretch>
          </p:blipFill>
          <p:spPr>
            <a:xfrm>
              <a:off x="540000" y="778965"/>
              <a:ext cx="8088738" cy="5877343"/>
            </a:xfrm>
            <a:prstGeom prst="rect">
              <a:avLst/>
            </a:prstGeom>
          </p:spPr>
        </p:pic>
        <p:sp>
          <p:nvSpPr>
            <p:cNvPr id="10" name="Rectangle 9">
              <a:extLst>
                <a:ext uri="{FF2B5EF4-FFF2-40B4-BE49-F238E27FC236}">
                  <a16:creationId xmlns:a16="http://schemas.microsoft.com/office/drawing/2014/main" id="{E13F377D-7D58-BD67-90A3-AF6E5B2C6155}"/>
                </a:ext>
              </a:extLst>
            </p:cNvPr>
            <p:cNvSpPr/>
            <p:nvPr/>
          </p:nvSpPr>
          <p:spPr>
            <a:xfrm>
              <a:off x="540000" y="6327761"/>
              <a:ext cx="8088738" cy="4616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a:latin typeface="Century Gothic" panose="020B0502020202020204" pitchFamily="34" charset="0"/>
              </a:rPr>
              <a:t>Answers – Section C</a:t>
            </a:r>
          </a:p>
        </p:txBody>
      </p:sp>
      <p:sp>
        <p:nvSpPr>
          <p:cNvPr id="5" name="TextBox 4">
            <a:extLst>
              <a:ext uri="{FF2B5EF4-FFF2-40B4-BE49-F238E27FC236}">
                <a16:creationId xmlns:a16="http://schemas.microsoft.com/office/drawing/2014/main" id="{56232837-6768-8844-BF05-97982BF45108}"/>
              </a:ext>
            </a:extLst>
          </p:cNvPr>
          <p:cNvSpPr txBox="1"/>
          <p:nvPr/>
        </p:nvSpPr>
        <p:spPr>
          <a:xfrm>
            <a:off x="3642429" y="2865737"/>
            <a:ext cx="1446230"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Calcium</a:t>
            </a:r>
          </a:p>
        </p:txBody>
      </p:sp>
      <p:sp>
        <p:nvSpPr>
          <p:cNvPr id="9" name="TextBox 8">
            <a:extLst>
              <a:ext uri="{FF2B5EF4-FFF2-40B4-BE49-F238E27FC236}">
                <a16:creationId xmlns:a16="http://schemas.microsoft.com/office/drawing/2014/main" id="{3D914E2D-C167-45B9-AA22-482B15C81F78}"/>
              </a:ext>
            </a:extLst>
          </p:cNvPr>
          <p:cNvSpPr txBox="1"/>
          <p:nvPr/>
        </p:nvSpPr>
        <p:spPr>
          <a:xfrm>
            <a:off x="3642429" y="3804831"/>
            <a:ext cx="1324402"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Copper</a:t>
            </a:r>
          </a:p>
        </p:txBody>
      </p:sp>
      <p:sp>
        <p:nvSpPr>
          <p:cNvPr id="13" name="TextBox 12">
            <a:extLst>
              <a:ext uri="{FF2B5EF4-FFF2-40B4-BE49-F238E27FC236}">
                <a16:creationId xmlns:a16="http://schemas.microsoft.com/office/drawing/2014/main" id="{98DCCA08-75E3-65B5-A6B4-7E4DDDFD9C60}"/>
              </a:ext>
            </a:extLst>
          </p:cNvPr>
          <p:cNvSpPr txBox="1"/>
          <p:nvPr/>
        </p:nvSpPr>
        <p:spPr>
          <a:xfrm>
            <a:off x="841829" y="4727987"/>
            <a:ext cx="7678057" cy="461665"/>
          </a:xfrm>
          <a:prstGeom prst="rect">
            <a:avLst/>
          </a:prstGeom>
          <a:solidFill>
            <a:schemeClr val="bg1"/>
          </a:solidFill>
        </p:spPr>
        <p:txBody>
          <a:bodyPr wrap="square" rtlCol="0">
            <a:spAutoFit/>
          </a:bodyPr>
          <a:lstStyle/>
          <a:p>
            <a:r>
              <a:rPr lang="en-GB" sz="2400" b="1">
                <a:solidFill>
                  <a:schemeClr val="accent1"/>
                </a:solidFill>
                <a:latin typeface="Century Gothic" panose="020B0502020202020204" pitchFamily="34" charset="0"/>
              </a:rPr>
              <a:t>   Whether there was a reaction or not.</a:t>
            </a:r>
          </a:p>
        </p:txBody>
      </p:sp>
      <p:sp>
        <p:nvSpPr>
          <p:cNvPr id="3" name="TextBox 2">
            <a:extLst>
              <a:ext uri="{FF2B5EF4-FFF2-40B4-BE49-F238E27FC236}">
                <a16:creationId xmlns:a16="http://schemas.microsoft.com/office/drawing/2014/main" id="{1487A04D-B282-D3FF-0B1F-BC9A9204AC60}"/>
              </a:ext>
            </a:extLst>
          </p:cNvPr>
          <p:cNvSpPr txBox="1"/>
          <p:nvPr/>
        </p:nvSpPr>
        <p:spPr>
          <a:xfrm>
            <a:off x="3642429" y="3349999"/>
            <a:ext cx="2029723"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Magnesium </a:t>
            </a:r>
          </a:p>
        </p:txBody>
      </p:sp>
      <p:sp>
        <p:nvSpPr>
          <p:cNvPr id="6" name="TextBox 5">
            <a:extLst>
              <a:ext uri="{FF2B5EF4-FFF2-40B4-BE49-F238E27FC236}">
                <a16:creationId xmlns:a16="http://schemas.microsoft.com/office/drawing/2014/main" id="{B0DA4182-E285-24AE-3ADF-EAABD75FD651}"/>
              </a:ext>
            </a:extLst>
          </p:cNvPr>
          <p:cNvSpPr txBox="1"/>
          <p:nvPr/>
        </p:nvSpPr>
        <p:spPr>
          <a:xfrm>
            <a:off x="818261" y="5542712"/>
            <a:ext cx="7678057" cy="461665"/>
          </a:xfrm>
          <a:prstGeom prst="rect">
            <a:avLst/>
          </a:prstGeom>
          <a:solidFill>
            <a:schemeClr val="bg1"/>
          </a:solidFill>
        </p:spPr>
        <p:txBody>
          <a:bodyPr wrap="square" rtlCol="0">
            <a:spAutoFit/>
          </a:bodyPr>
          <a:lstStyle/>
          <a:p>
            <a:r>
              <a:rPr lang="en-GB" sz="2400" b="1">
                <a:solidFill>
                  <a:schemeClr val="accent1"/>
                </a:solidFill>
                <a:latin typeface="Century Gothic" panose="020B0502020202020204" pitchFamily="34" charset="0"/>
              </a:rPr>
              <a:t>   Fizzing, colour change, temperature change</a:t>
            </a:r>
          </a:p>
        </p:txBody>
      </p:sp>
      <p:sp>
        <p:nvSpPr>
          <p:cNvPr id="8" name="TextBox 7">
            <a:extLst>
              <a:ext uri="{FF2B5EF4-FFF2-40B4-BE49-F238E27FC236}">
                <a16:creationId xmlns:a16="http://schemas.microsoft.com/office/drawing/2014/main" id="{88EA53CE-0985-F384-C58C-687E1A71A42C}"/>
              </a:ext>
            </a:extLst>
          </p:cNvPr>
          <p:cNvSpPr txBox="1"/>
          <p:nvPr/>
        </p:nvSpPr>
        <p:spPr>
          <a:xfrm>
            <a:off x="841829" y="6327761"/>
            <a:ext cx="7678057" cy="461665"/>
          </a:xfrm>
          <a:prstGeom prst="rect">
            <a:avLst/>
          </a:prstGeom>
          <a:solidFill>
            <a:schemeClr val="bg1"/>
          </a:solidFill>
        </p:spPr>
        <p:txBody>
          <a:bodyPr wrap="square" rtlCol="0">
            <a:spAutoFit/>
          </a:bodyPr>
          <a:lstStyle/>
          <a:p>
            <a:r>
              <a:rPr lang="en-GB" sz="2400" b="1">
                <a:solidFill>
                  <a:schemeClr val="accent1"/>
                </a:solidFill>
                <a:latin typeface="Century Gothic" panose="020B0502020202020204" pitchFamily="34" charset="0"/>
              </a:rPr>
              <a:t>   Very reactive so would be dangerous to use.</a:t>
            </a:r>
          </a:p>
        </p:txBody>
      </p:sp>
    </p:spTree>
    <p:extLst>
      <p:ext uri="{BB962C8B-B14F-4D97-AF65-F5344CB8AC3E}">
        <p14:creationId xmlns:p14="http://schemas.microsoft.com/office/powerpoint/2010/main" val="260940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3" grpId="0" animBg="1"/>
      <p:bldP spid="3" grpId="0"/>
      <p:bldP spid="6"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48FB41D-221F-E637-8A0D-DE4B179E2868}"/>
              </a:ext>
            </a:extLst>
          </p:cNvPr>
          <p:cNvPicPr>
            <a:picLocks noChangeAspect="1"/>
          </p:cNvPicPr>
          <p:nvPr/>
        </p:nvPicPr>
        <p:blipFill>
          <a:blip r:embed="rId3"/>
          <a:stretch>
            <a:fillRect/>
          </a:stretch>
        </p:blipFill>
        <p:spPr>
          <a:xfrm>
            <a:off x="540000" y="853622"/>
            <a:ext cx="10276111" cy="2958041"/>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a:latin typeface="Century Gothic" panose="020B0502020202020204" pitchFamily="34" charset="0"/>
              </a:rPr>
              <a:t>Answers – Section C</a:t>
            </a:r>
          </a:p>
        </p:txBody>
      </p:sp>
      <p:sp>
        <p:nvSpPr>
          <p:cNvPr id="5" name="TextBox 4">
            <a:extLst>
              <a:ext uri="{FF2B5EF4-FFF2-40B4-BE49-F238E27FC236}">
                <a16:creationId xmlns:a16="http://schemas.microsoft.com/office/drawing/2014/main" id="{56232837-6768-8844-BF05-97982BF45108}"/>
              </a:ext>
            </a:extLst>
          </p:cNvPr>
          <p:cNvSpPr txBox="1"/>
          <p:nvPr/>
        </p:nvSpPr>
        <p:spPr>
          <a:xfrm>
            <a:off x="1297435" y="1066434"/>
            <a:ext cx="9336152" cy="830997"/>
          </a:xfrm>
          <a:prstGeom prst="rect">
            <a:avLst/>
          </a:prstGeom>
          <a:noFill/>
        </p:spPr>
        <p:txBody>
          <a:bodyPr wrap="square" rtlCol="0">
            <a:spAutoFit/>
          </a:bodyPr>
          <a:lstStyle/>
          <a:p>
            <a:r>
              <a:rPr lang="en-GB" sz="2400" b="1">
                <a:solidFill>
                  <a:schemeClr val="accent1"/>
                </a:solidFill>
                <a:latin typeface="Century Gothic" panose="020B0502020202020204" pitchFamily="34" charset="0"/>
              </a:rPr>
              <a:t>Ionic, because it is a compound formed from a metal (magnesium) and a non-metal (chlorine).</a:t>
            </a:r>
          </a:p>
        </p:txBody>
      </p:sp>
      <p:sp>
        <p:nvSpPr>
          <p:cNvPr id="14" name="TextBox 13">
            <a:extLst>
              <a:ext uri="{FF2B5EF4-FFF2-40B4-BE49-F238E27FC236}">
                <a16:creationId xmlns:a16="http://schemas.microsoft.com/office/drawing/2014/main" id="{AE5C5245-E468-9ED8-B263-C51A7FEEF955}"/>
              </a:ext>
            </a:extLst>
          </p:cNvPr>
          <p:cNvSpPr txBox="1"/>
          <p:nvPr/>
        </p:nvSpPr>
        <p:spPr>
          <a:xfrm>
            <a:off x="1181924" y="2398256"/>
            <a:ext cx="9336152" cy="830997"/>
          </a:xfrm>
          <a:prstGeom prst="rect">
            <a:avLst/>
          </a:prstGeom>
          <a:noFill/>
        </p:spPr>
        <p:txBody>
          <a:bodyPr wrap="square" rtlCol="0">
            <a:spAutoFit/>
          </a:bodyPr>
          <a:lstStyle/>
          <a:p>
            <a:r>
              <a:rPr lang="en-GB" sz="2400" b="1">
                <a:solidFill>
                  <a:schemeClr val="accent1"/>
                </a:solidFill>
                <a:latin typeface="Century Gothic" panose="020B0502020202020204" pitchFamily="34" charset="0"/>
              </a:rPr>
              <a:t>Both magnesium chloride solution and molten magnesium chloride are liquid.</a:t>
            </a:r>
          </a:p>
        </p:txBody>
      </p:sp>
      <p:sp>
        <p:nvSpPr>
          <p:cNvPr id="15" name="TextBox 14">
            <a:extLst>
              <a:ext uri="{FF2B5EF4-FFF2-40B4-BE49-F238E27FC236}">
                <a16:creationId xmlns:a16="http://schemas.microsoft.com/office/drawing/2014/main" id="{1559FAEF-73CA-73C8-8CE5-D15A50CE97FE}"/>
              </a:ext>
            </a:extLst>
          </p:cNvPr>
          <p:cNvSpPr txBox="1"/>
          <p:nvPr/>
        </p:nvSpPr>
        <p:spPr>
          <a:xfrm>
            <a:off x="1181924" y="3136412"/>
            <a:ext cx="9336152" cy="830997"/>
          </a:xfrm>
          <a:prstGeom prst="rect">
            <a:avLst/>
          </a:prstGeom>
          <a:noFill/>
        </p:spPr>
        <p:txBody>
          <a:bodyPr wrap="square" rtlCol="0">
            <a:spAutoFit/>
          </a:bodyPr>
          <a:lstStyle/>
          <a:p>
            <a:r>
              <a:rPr lang="en-GB" sz="2400" b="1">
                <a:solidFill>
                  <a:schemeClr val="accent1"/>
                </a:solidFill>
                <a:latin typeface="Century Gothic" panose="020B0502020202020204" pitchFamily="34" charset="0"/>
              </a:rPr>
              <a:t>Magnesium chloride solution is the compound dissolved in water whereas molten magnesium chloride is pure.</a:t>
            </a:r>
          </a:p>
        </p:txBody>
      </p:sp>
    </p:spTree>
    <p:extLst>
      <p:ext uri="{BB962C8B-B14F-4D97-AF65-F5344CB8AC3E}">
        <p14:creationId xmlns:p14="http://schemas.microsoft.com/office/powerpoint/2010/main" val="404861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2B80-6F91-F846-B16D-491D27C6968A}"/>
              </a:ext>
            </a:extLst>
          </p:cNvPr>
          <p:cNvSpPr>
            <a:spLocks noGrp="1"/>
          </p:cNvSpPr>
          <p:nvPr>
            <p:ph type="title"/>
          </p:nvPr>
        </p:nvSpPr>
        <p:spPr/>
        <p:txBody>
          <a:bodyPr/>
          <a:lstStyle/>
          <a:p>
            <a:r>
              <a:rPr lang="en-US">
                <a:latin typeface="Century Gothic" panose="020B0502020202020204" pitchFamily="34" charset="0"/>
              </a:rPr>
              <a:t>Answer the questions below.</a:t>
            </a:r>
          </a:p>
        </p:txBody>
      </p:sp>
      <p:sp>
        <p:nvSpPr>
          <p:cNvPr id="3" name="TextBox 2">
            <a:extLst>
              <a:ext uri="{FF2B5EF4-FFF2-40B4-BE49-F238E27FC236}">
                <a16:creationId xmlns:a16="http://schemas.microsoft.com/office/drawing/2014/main" id="{BE4F3523-268C-D64A-BE91-11249F4811AA}"/>
              </a:ext>
            </a:extLst>
          </p:cNvPr>
          <p:cNvSpPr txBox="1"/>
          <p:nvPr/>
        </p:nvSpPr>
        <p:spPr>
          <a:xfrm>
            <a:off x="540000" y="908581"/>
            <a:ext cx="8940268" cy="1938992"/>
          </a:xfrm>
          <a:prstGeom prst="rect">
            <a:avLst/>
          </a:prstGeom>
          <a:noFill/>
        </p:spPr>
        <p:txBody>
          <a:bodyPr wrap="none" rtlCol="0">
            <a:spAutoFit/>
          </a:bodyPr>
          <a:lstStyle/>
          <a:p>
            <a:pPr marL="457200" indent="-457200">
              <a:buAutoNum type="arabicPeriod"/>
            </a:pPr>
            <a:r>
              <a:rPr lang="en-GB" sz="2400">
                <a:latin typeface="Century Gothic" panose="020B0502020202020204" pitchFamily="34" charset="0"/>
              </a:rPr>
              <a:t>What do all acids have in common?</a:t>
            </a:r>
          </a:p>
          <a:p>
            <a:pPr marL="342900" indent="-342900">
              <a:buFont typeface="Wingdings" pitchFamily="2" charset="2"/>
              <a:buChar char="q"/>
            </a:pPr>
            <a:r>
              <a:rPr lang="en-GB" sz="2400">
                <a:latin typeface="Century Gothic" panose="020B0502020202020204" pitchFamily="34" charset="0"/>
              </a:rPr>
              <a:t>A. They are all corrosive</a:t>
            </a:r>
          </a:p>
          <a:p>
            <a:pPr marL="342900" indent="-342900">
              <a:buFont typeface="Wingdings" pitchFamily="2" charset="2"/>
              <a:buChar char="q"/>
            </a:pPr>
            <a:r>
              <a:rPr lang="en-GB" sz="2400">
                <a:latin typeface="Century Gothic" panose="020B0502020202020204" pitchFamily="34" charset="0"/>
              </a:rPr>
              <a:t>B. They all have a pH of greater than 7</a:t>
            </a:r>
          </a:p>
          <a:p>
            <a:pPr marL="342900" indent="-342900">
              <a:buFont typeface="Wingdings" pitchFamily="2" charset="2"/>
              <a:buChar char="q"/>
            </a:pPr>
            <a:r>
              <a:rPr lang="en-GB" sz="2400">
                <a:latin typeface="Century Gothic" panose="020B0502020202020204" pitchFamily="34" charset="0"/>
              </a:rPr>
              <a:t>C. They all release hydrogen ions (H+) into solutions</a:t>
            </a:r>
          </a:p>
          <a:p>
            <a:pPr marL="342900" indent="-342900">
              <a:buFont typeface="Wingdings" pitchFamily="2" charset="2"/>
              <a:buChar char="q"/>
            </a:pPr>
            <a:r>
              <a:rPr lang="en-GB" sz="2400">
                <a:latin typeface="Century Gothic" panose="020B0502020202020204" pitchFamily="34" charset="0"/>
              </a:rPr>
              <a:t>D. They all release hydroxide ions (OH-) ions into solutions</a:t>
            </a:r>
          </a:p>
        </p:txBody>
      </p:sp>
      <p:sp>
        <p:nvSpPr>
          <p:cNvPr id="4" name="TextBox 3">
            <a:extLst>
              <a:ext uri="{FF2B5EF4-FFF2-40B4-BE49-F238E27FC236}">
                <a16:creationId xmlns:a16="http://schemas.microsoft.com/office/drawing/2014/main" id="{49D9FD6F-2370-714D-B4BC-9DA02B16D063}"/>
              </a:ext>
            </a:extLst>
          </p:cNvPr>
          <p:cNvSpPr txBox="1"/>
          <p:nvPr/>
        </p:nvSpPr>
        <p:spPr>
          <a:xfrm>
            <a:off x="540000" y="3218569"/>
            <a:ext cx="10922657" cy="2308324"/>
          </a:xfrm>
          <a:prstGeom prst="rect">
            <a:avLst/>
          </a:prstGeom>
          <a:noFill/>
        </p:spPr>
        <p:txBody>
          <a:bodyPr wrap="square" rtlCol="0">
            <a:spAutoFit/>
          </a:bodyPr>
          <a:lstStyle/>
          <a:p>
            <a:r>
              <a:rPr lang="en-GB" sz="2400">
                <a:latin typeface="Century Gothic" panose="020B0502020202020204" pitchFamily="34" charset="0"/>
              </a:rPr>
              <a:t>2. In a reaction between a metal and an acid, what will always be produced?</a:t>
            </a:r>
          </a:p>
          <a:p>
            <a:pPr marL="342900" indent="-342900">
              <a:buFont typeface="Wingdings" pitchFamily="2" charset="2"/>
              <a:buChar char="q"/>
            </a:pPr>
            <a:r>
              <a:rPr lang="en-GB" sz="2400">
                <a:latin typeface="Century Gothic" panose="020B0502020202020204" pitchFamily="34" charset="0"/>
              </a:rPr>
              <a:t>A. a salt and carbon dioxide</a:t>
            </a:r>
          </a:p>
          <a:p>
            <a:pPr marL="342900" indent="-342900">
              <a:buFont typeface="Wingdings" pitchFamily="2" charset="2"/>
              <a:buChar char="q"/>
            </a:pPr>
            <a:r>
              <a:rPr lang="en-GB" sz="2400">
                <a:latin typeface="Century Gothic" panose="020B0502020202020204" pitchFamily="34" charset="0"/>
              </a:rPr>
              <a:t>B. a salt and water</a:t>
            </a:r>
          </a:p>
          <a:p>
            <a:pPr marL="342900" indent="-342900">
              <a:buFont typeface="Wingdings" pitchFamily="2" charset="2"/>
              <a:buChar char="q"/>
            </a:pPr>
            <a:r>
              <a:rPr lang="en-GB" sz="2400">
                <a:latin typeface="Century Gothic" panose="020B0502020202020204" pitchFamily="34" charset="0"/>
              </a:rPr>
              <a:t>C. a salt and hydrogen gas</a:t>
            </a:r>
          </a:p>
          <a:p>
            <a:pPr marL="342900" indent="-342900">
              <a:buFont typeface="Wingdings" pitchFamily="2" charset="2"/>
              <a:buChar char="q"/>
            </a:pPr>
            <a:r>
              <a:rPr lang="en-GB" sz="2400">
                <a:latin typeface="Century Gothic" panose="020B0502020202020204" pitchFamily="34" charset="0"/>
              </a:rPr>
              <a:t>D. a salt, water and carbon dioxide</a:t>
            </a:r>
          </a:p>
        </p:txBody>
      </p:sp>
      <p:sp>
        <p:nvSpPr>
          <p:cNvPr id="6" name="TextBox 5">
            <a:extLst>
              <a:ext uri="{FF2B5EF4-FFF2-40B4-BE49-F238E27FC236}">
                <a16:creationId xmlns:a16="http://schemas.microsoft.com/office/drawing/2014/main" id="{414A8B36-6BDF-BE4B-8892-9B947E7C3878}"/>
              </a:ext>
            </a:extLst>
          </p:cNvPr>
          <p:cNvSpPr txBox="1"/>
          <p:nvPr/>
        </p:nvSpPr>
        <p:spPr>
          <a:xfrm>
            <a:off x="540000" y="1808414"/>
            <a:ext cx="530915" cy="646331"/>
          </a:xfrm>
          <a:prstGeom prst="rect">
            <a:avLst/>
          </a:prstGeom>
          <a:noFill/>
        </p:spPr>
        <p:txBody>
          <a:bodyPr wrap="none" rtlCol="0">
            <a:spAutoFit/>
          </a:bodyPr>
          <a:lstStyle/>
          <a:p>
            <a:r>
              <a:rPr lang="en-GB" sz="3600" b="1">
                <a:solidFill>
                  <a:srgbClr val="0070C0"/>
                </a:solidFill>
              </a:rPr>
              <a:t>✓</a:t>
            </a:r>
          </a:p>
        </p:txBody>
      </p:sp>
      <p:sp>
        <p:nvSpPr>
          <p:cNvPr id="7" name="TextBox 6">
            <a:extLst>
              <a:ext uri="{FF2B5EF4-FFF2-40B4-BE49-F238E27FC236}">
                <a16:creationId xmlns:a16="http://schemas.microsoft.com/office/drawing/2014/main" id="{35D929A0-231D-1240-9D4E-D34941075FB6}"/>
              </a:ext>
            </a:extLst>
          </p:cNvPr>
          <p:cNvSpPr txBox="1"/>
          <p:nvPr/>
        </p:nvSpPr>
        <p:spPr>
          <a:xfrm>
            <a:off x="539999" y="4473594"/>
            <a:ext cx="530915" cy="646331"/>
          </a:xfrm>
          <a:prstGeom prst="rect">
            <a:avLst/>
          </a:prstGeom>
          <a:noFill/>
        </p:spPr>
        <p:txBody>
          <a:bodyPr wrap="none" rtlCol="0">
            <a:spAutoFit/>
          </a:bodyPr>
          <a:lstStyle/>
          <a:p>
            <a:r>
              <a:rPr lang="en-GB" sz="3600" b="1">
                <a:solidFill>
                  <a:srgbClr val="0070C0"/>
                </a:solidFill>
              </a:rPr>
              <a:t>✓</a:t>
            </a:r>
          </a:p>
        </p:txBody>
      </p:sp>
    </p:spTree>
    <p:extLst>
      <p:ext uri="{BB962C8B-B14F-4D97-AF65-F5344CB8AC3E}">
        <p14:creationId xmlns:p14="http://schemas.microsoft.com/office/powerpoint/2010/main" val="2583886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2B80-6F91-F846-B16D-491D27C6968A}"/>
              </a:ext>
            </a:extLst>
          </p:cNvPr>
          <p:cNvSpPr>
            <a:spLocks noGrp="1"/>
          </p:cNvSpPr>
          <p:nvPr>
            <p:ph type="title"/>
          </p:nvPr>
        </p:nvSpPr>
        <p:spPr/>
        <p:txBody>
          <a:bodyPr/>
          <a:lstStyle/>
          <a:p>
            <a:r>
              <a:rPr lang="en-US">
                <a:latin typeface="Century Gothic" panose="020B0502020202020204" pitchFamily="34" charset="0"/>
              </a:rPr>
              <a:t>Answer the question below.</a:t>
            </a:r>
          </a:p>
        </p:txBody>
      </p:sp>
      <p:sp>
        <p:nvSpPr>
          <p:cNvPr id="5" name="TextBox 4">
            <a:extLst>
              <a:ext uri="{FF2B5EF4-FFF2-40B4-BE49-F238E27FC236}">
                <a16:creationId xmlns:a16="http://schemas.microsoft.com/office/drawing/2014/main" id="{FA56AB9A-831D-8048-BB27-E49EAE012180}"/>
              </a:ext>
            </a:extLst>
          </p:cNvPr>
          <p:cNvSpPr txBox="1"/>
          <p:nvPr/>
        </p:nvSpPr>
        <p:spPr>
          <a:xfrm>
            <a:off x="540000" y="983825"/>
            <a:ext cx="10792029" cy="2677656"/>
          </a:xfrm>
          <a:prstGeom prst="rect">
            <a:avLst/>
          </a:prstGeom>
          <a:noFill/>
        </p:spPr>
        <p:txBody>
          <a:bodyPr wrap="square" rtlCol="0">
            <a:spAutoFit/>
          </a:bodyPr>
          <a:lstStyle/>
          <a:p>
            <a:r>
              <a:rPr lang="en-GB" sz="2400">
                <a:latin typeface="Century Gothic" panose="020B0502020202020204" pitchFamily="34" charset="0"/>
              </a:rPr>
              <a:t>3. What is the reactivity series?</a:t>
            </a:r>
          </a:p>
          <a:p>
            <a:pPr marL="342900" indent="-342900">
              <a:buFont typeface="Wingdings" pitchFamily="2" charset="2"/>
              <a:buChar char="q"/>
            </a:pPr>
            <a:r>
              <a:rPr lang="en-GB" sz="2400">
                <a:latin typeface="Century Gothic" panose="020B0502020202020204" pitchFamily="34" charset="0"/>
              </a:rPr>
              <a:t>A. It is a list of metals ordered from most reactive at the top to least reactive at the bottom</a:t>
            </a:r>
          </a:p>
          <a:p>
            <a:pPr marL="342900" indent="-342900">
              <a:buFont typeface="Wingdings" pitchFamily="2" charset="2"/>
              <a:buChar char="q"/>
            </a:pPr>
            <a:r>
              <a:rPr lang="en-GB" sz="2400">
                <a:latin typeface="Century Gothic" panose="020B0502020202020204" pitchFamily="34" charset="0"/>
              </a:rPr>
              <a:t>B. It is a list of metals ordered from least reactive at the top to most reactive at the bottom</a:t>
            </a:r>
          </a:p>
          <a:p>
            <a:pPr marL="342900" indent="-342900">
              <a:buFont typeface="Wingdings" pitchFamily="2" charset="2"/>
              <a:buChar char="q"/>
            </a:pPr>
            <a:r>
              <a:rPr lang="en-GB" sz="2400">
                <a:latin typeface="Century Gothic" panose="020B0502020202020204" pitchFamily="34" charset="0"/>
              </a:rPr>
              <a:t>C. It is a list of metals with different reactivities (some are more reactive than others)</a:t>
            </a:r>
          </a:p>
        </p:txBody>
      </p:sp>
      <p:sp>
        <p:nvSpPr>
          <p:cNvPr id="8" name="TextBox 7">
            <a:extLst>
              <a:ext uri="{FF2B5EF4-FFF2-40B4-BE49-F238E27FC236}">
                <a16:creationId xmlns:a16="http://schemas.microsoft.com/office/drawing/2014/main" id="{2D665B36-599A-0A4B-82CC-E13599829A11}"/>
              </a:ext>
            </a:extLst>
          </p:cNvPr>
          <p:cNvSpPr txBox="1"/>
          <p:nvPr/>
        </p:nvSpPr>
        <p:spPr>
          <a:xfrm>
            <a:off x="540000" y="1128544"/>
            <a:ext cx="530915" cy="646331"/>
          </a:xfrm>
          <a:prstGeom prst="rect">
            <a:avLst/>
          </a:prstGeom>
          <a:noFill/>
        </p:spPr>
        <p:txBody>
          <a:bodyPr wrap="none" rtlCol="0">
            <a:spAutoFit/>
          </a:bodyPr>
          <a:lstStyle/>
          <a:p>
            <a:r>
              <a:rPr lang="en-GB" sz="3600" b="1">
                <a:solidFill>
                  <a:srgbClr val="0070C0"/>
                </a:solidFill>
              </a:rPr>
              <a:t>✓</a:t>
            </a:r>
          </a:p>
        </p:txBody>
      </p:sp>
    </p:spTree>
    <p:extLst>
      <p:ext uri="{BB962C8B-B14F-4D97-AF65-F5344CB8AC3E}">
        <p14:creationId xmlns:p14="http://schemas.microsoft.com/office/powerpoint/2010/main" val="122434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10035309" cy="56938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Prior Knowledge Review: Reactions of Metals</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Do Now: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Define ‘the reactivity series’. </a:t>
            </a:r>
          </a:p>
          <a:p>
            <a:pPr marL="457200" lvl="0" indent="-457200">
              <a:buClr>
                <a:schemeClr val="dk1"/>
              </a:buClr>
              <a:buSzPts val="2400"/>
              <a:buFont typeface="+mj-lt"/>
              <a:buAutoNum type="arabicPeriod"/>
            </a:pPr>
            <a:r>
              <a:rPr lang="en-GB" sz="2400" b="0" i="0" u="none" strike="noStrike" cap="none" dirty="0">
                <a:solidFill>
                  <a:schemeClr val="dk1"/>
                </a:solidFill>
                <a:latin typeface="Century Gothic"/>
                <a:ea typeface="Century Gothic"/>
                <a:cs typeface="Century Gothic"/>
                <a:sym typeface="Century Gothic"/>
              </a:rPr>
              <a:t>Where does gold appear on the reactivity series?</a:t>
            </a:r>
          </a:p>
          <a:p>
            <a:pPr marL="457200" lvl="0" indent="-457200">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Define ‘oxidation’.</a:t>
            </a:r>
          </a:p>
          <a:p>
            <a:pPr marL="457200" marR="0" lvl="0" indent="-457200" algn="l" rtl="0">
              <a:lnSpc>
                <a:spcPct val="100000"/>
              </a:lnSpc>
              <a:spcBef>
                <a:spcPts val="0"/>
              </a:spcBef>
              <a:spcAft>
                <a:spcPts val="0"/>
              </a:spcAft>
              <a:buClr>
                <a:schemeClr val="dk1"/>
              </a:buClr>
              <a:buSzPts val="2400"/>
              <a:buFont typeface="+mj-lt"/>
              <a:buAutoNum type="arabicPeriod"/>
            </a:pPr>
            <a:r>
              <a:rPr lang="en-GB" sz="2400" b="0" i="0" u="none" strike="noStrike" cap="none" dirty="0">
                <a:solidFill>
                  <a:schemeClr val="dk1"/>
                </a:solidFill>
                <a:latin typeface="Century Gothic"/>
                <a:ea typeface="Century Gothic"/>
                <a:cs typeface="Century Gothic"/>
                <a:sym typeface="Century Gothic"/>
              </a:rPr>
              <a:t>Define ‘reduction’. </a:t>
            </a:r>
          </a:p>
          <a:p>
            <a:pPr marL="457200" indent="-457200">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What name is given to minerals that contain enough metal to be extracted economically?</a:t>
            </a:r>
          </a:p>
          <a:p>
            <a:pPr lvl="0">
              <a:buClr>
                <a:schemeClr val="dk1"/>
              </a:buClr>
              <a:buSzPts val="2400"/>
            </a:pPr>
            <a:endParaRPr lang="en-GB" sz="2400"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Century Gothic"/>
                <a:ea typeface="Century Gothic"/>
                <a:cs typeface="Century Gothic"/>
                <a:sym typeface="Century Gothic"/>
              </a:rPr>
              <a:t>Drill:</a:t>
            </a:r>
          </a:p>
          <a:p>
            <a:pPr marL="0" marR="0" lvl="0" indent="0" algn="l" rtl="0">
              <a:lnSpc>
                <a:spcPct val="100000"/>
              </a:lnSpc>
              <a:spcBef>
                <a:spcPts val="0"/>
              </a:spcBef>
              <a:spcAft>
                <a:spcPts val="0"/>
              </a:spcAft>
              <a:buClr>
                <a:srgbClr val="000000"/>
              </a:buClr>
              <a:buSzPts val="2400"/>
              <a:buFont typeface="Arial"/>
              <a:buNone/>
            </a:pPr>
            <a:endParaRPr lang="en-US"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US" sz="2400" dirty="0">
                <a:solidFill>
                  <a:schemeClr val="dk1"/>
                </a:solidFill>
                <a:latin typeface="Century Gothic"/>
                <a:ea typeface="Century Gothic"/>
                <a:cs typeface="Century Gothic"/>
                <a:sym typeface="Century Gothic"/>
              </a:rPr>
              <a:t>Put potassium, copper and carbon in order of reactivity.</a:t>
            </a:r>
          </a:p>
          <a:p>
            <a:pPr marL="457200" indent="-457200">
              <a:buClr>
                <a:schemeClr val="dk1"/>
              </a:buClr>
              <a:buSzPts val="2400"/>
              <a:buFontTx/>
              <a:buAutoNum type="arabicPeriod"/>
            </a:pPr>
            <a:r>
              <a:rPr lang="en-US" sz="2400" dirty="0">
                <a:solidFill>
                  <a:schemeClr val="dk1"/>
                </a:solidFill>
                <a:latin typeface="Century Gothic"/>
                <a:ea typeface="Century Gothic"/>
                <a:cs typeface="Century Gothic"/>
                <a:sym typeface="Century Gothic"/>
              </a:rPr>
              <a:t>Why does copper oxide react with carbon?</a:t>
            </a:r>
          </a:p>
          <a:p>
            <a:pPr marL="457200" indent="-457200">
              <a:buClr>
                <a:schemeClr val="dk1"/>
              </a:buClr>
              <a:buSzPts val="2400"/>
              <a:buFontTx/>
              <a:buAutoNum type="arabicPeriod"/>
            </a:pPr>
            <a:r>
              <a:rPr lang="en-US" sz="2400" dirty="0">
                <a:solidFill>
                  <a:schemeClr val="dk1"/>
                </a:solidFill>
                <a:latin typeface="Century Gothic"/>
                <a:ea typeface="Century Gothic"/>
                <a:cs typeface="Century Gothic"/>
                <a:sym typeface="Century Gothic"/>
              </a:rPr>
              <a:t>Name the two products of this reaction.</a:t>
            </a:r>
          </a:p>
        </p:txBody>
      </p:sp>
      <p:pic>
        <p:nvPicPr>
          <p:cNvPr id="2" name="Picture 1" descr="A picture containing clipart&#10;&#10;Description automatically generated">
            <a:extLst>
              <a:ext uri="{FF2B5EF4-FFF2-40B4-BE49-F238E27FC236}">
                <a16:creationId xmlns:a16="http://schemas.microsoft.com/office/drawing/2014/main" id="{2FA5A131-0B5E-8C5A-EB01-4BA52800532F}"/>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466614" y="5793162"/>
            <a:ext cx="1121360" cy="536108"/>
          </a:xfrm>
          <a:prstGeom prst="rect">
            <a:avLst/>
          </a:prstGeom>
        </p:spPr>
      </p:pic>
    </p:spTree>
    <p:extLst>
      <p:ext uri="{BB962C8B-B14F-4D97-AF65-F5344CB8AC3E}">
        <p14:creationId xmlns:p14="http://schemas.microsoft.com/office/powerpoint/2010/main" val="33304007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1668892852"/>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C4.2.1</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spTree>
    <p:extLst>
      <p:ext uri="{BB962C8B-B14F-4D97-AF65-F5344CB8AC3E}">
        <p14:creationId xmlns:p14="http://schemas.microsoft.com/office/powerpoint/2010/main" val="4109397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10784840" cy="600160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Prior Knowledge Review: Reactions of Metals</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Read Now:</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2400"/>
              <a:buFont typeface="Arial"/>
              <a:buNone/>
            </a:pPr>
            <a:r>
              <a:rPr lang="en-GB" sz="2000" i="0" u="none" strike="noStrike" cap="none" dirty="0">
                <a:solidFill>
                  <a:schemeClr val="dk1"/>
                </a:solidFill>
                <a:latin typeface="Century Gothic"/>
                <a:ea typeface="Century Gothic"/>
                <a:cs typeface="Century Gothic"/>
                <a:sym typeface="Century Gothic"/>
              </a:rPr>
              <a:t>Nikolai Beketov was a Russian scientist, born in 1827. He was a chemist and metallurgist. Beketov determined the reactivity series of metals. He discovered the displacement of metals from solutions of their salts, using hydrogen. He also established that magnesium and zinc displaced other metals from their salts. In 1864, Beketov organised the department of physical chemistry at Kharkiv University, and taught the first course in physical chemistry as an independent subject. </a:t>
            </a:r>
          </a:p>
          <a:p>
            <a:pPr marL="0" marR="0" lvl="0" indent="0" algn="just" rtl="0">
              <a:lnSpc>
                <a:spcPct val="100000"/>
              </a:lnSpc>
              <a:spcBef>
                <a:spcPts val="0"/>
              </a:spcBef>
              <a:spcAft>
                <a:spcPts val="0"/>
              </a:spcAft>
              <a:buClr>
                <a:srgbClr val="000000"/>
              </a:buClr>
              <a:buSzPts val="2400"/>
              <a:buFont typeface="Arial"/>
              <a:buNone/>
            </a:pPr>
            <a:r>
              <a:rPr lang="en-GB" sz="2000" i="0" u="none" strike="noStrike" cap="none" dirty="0">
                <a:solidFill>
                  <a:schemeClr val="dk1"/>
                </a:solidFill>
                <a:latin typeface="Century Gothic"/>
                <a:ea typeface="Century Gothic"/>
                <a:cs typeface="Century Gothic"/>
                <a:sym typeface="Century Gothic"/>
              </a:rPr>
              <a:t>Kharkiv University is located in the North-East of Ukraine. In March 2022, many of the University buildings were heavily damaged due to the Russian invasion into Ukraine.</a:t>
            </a:r>
            <a:endParaRPr lang="en-GB" sz="12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lang="en-GB" sz="1400"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Where was Nikolai Beketov from?</a:t>
            </a:r>
            <a:endParaRPr sz="20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sz="2000" b="0" i="0" u="none" strike="noStrike" cap="none" dirty="0">
                <a:solidFill>
                  <a:schemeClr val="dk1"/>
                </a:solidFill>
                <a:latin typeface="Century Gothic"/>
                <a:ea typeface="Century Gothic"/>
                <a:cs typeface="Century Gothic"/>
                <a:sym typeface="Century Gothic"/>
              </a:rPr>
              <a:t>What subjects did Beketov study? </a:t>
            </a:r>
            <a:endParaRPr sz="20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What did Beketov discover?</a:t>
            </a:r>
          </a:p>
          <a:p>
            <a:pPr marL="457200" marR="0" lvl="0" indent="-457200" algn="l" rtl="0">
              <a:lnSpc>
                <a:spcPct val="100000"/>
              </a:lnSpc>
              <a:spcBef>
                <a:spcPts val="0"/>
              </a:spcBef>
              <a:spcAft>
                <a:spcPts val="0"/>
              </a:spcAft>
              <a:buClr>
                <a:schemeClr val="dk1"/>
              </a:buClr>
              <a:buSzPct val="100000"/>
              <a:buFont typeface="+mj-lt"/>
              <a:buAutoNum type="arabicPeriod"/>
            </a:pPr>
            <a:r>
              <a:rPr lang="en-GB" sz="2000" b="0" i="0" u="none" strike="noStrike" cap="none" dirty="0">
                <a:solidFill>
                  <a:schemeClr val="dk1"/>
                </a:solidFill>
                <a:latin typeface="Century Gothic"/>
                <a:ea typeface="Century Gothic"/>
                <a:cs typeface="Century Gothic"/>
                <a:sym typeface="Century Gothic"/>
              </a:rPr>
              <a:t>In which University did Beketov work?</a:t>
            </a:r>
            <a:endParaRPr lang="en-GB" sz="2000"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sz="2000" b="0" i="0" u="none" strike="noStrike" cap="none" dirty="0">
                <a:solidFill>
                  <a:schemeClr val="dk1"/>
                </a:solidFill>
                <a:latin typeface="Century Gothic"/>
                <a:ea typeface="Century Gothic"/>
                <a:cs typeface="Century Gothic"/>
                <a:sym typeface="Century Gothic"/>
              </a:rPr>
              <a:t>Which topic did Beketov teach as an independent subject for the first time?</a:t>
            </a:r>
            <a:endParaRPr lang="en-GB" sz="2400" dirty="0">
              <a:solidFill>
                <a:schemeClr val="dk1"/>
              </a:solidFill>
              <a:latin typeface="Century Gothic"/>
              <a:ea typeface="Century Gothic"/>
              <a:cs typeface="Century Gothic"/>
              <a:sym typeface="Century Gothic"/>
            </a:endParaRPr>
          </a:p>
        </p:txBody>
      </p:sp>
      <p:pic>
        <p:nvPicPr>
          <p:cNvPr id="2" name="Picture 1" descr="A picture containing clipart&#10;&#10;Description automatically generated">
            <a:extLst>
              <a:ext uri="{FF2B5EF4-FFF2-40B4-BE49-F238E27FC236}">
                <a16:creationId xmlns:a16="http://schemas.microsoft.com/office/drawing/2014/main" id="{6D411786-83C8-E5C1-EF7E-37813BD993BF}"/>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466614" y="5793162"/>
            <a:ext cx="1121360" cy="536108"/>
          </a:xfrm>
          <a:prstGeom prst="rect">
            <a:avLst/>
          </a:prstGeom>
        </p:spPr>
      </p:pic>
    </p:spTree>
    <p:extLst>
      <p:ext uri="{BB962C8B-B14F-4D97-AF65-F5344CB8AC3E}">
        <p14:creationId xmlns:p14="http://schemas.microsoft.com/office/powerpoint/2010/main" val="3117368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a:latin typeface="Century Gothic" panose="020B0502020202020204" pitchFamily="34" charset="0"/>
              </a:rPr>
              <a:t>C4.2.1</a:t>
            </a:r>
            <a:endParaRPr lang="en-US">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509478" y="2102199"/>
            <a:ext cx="8810734" cy="430800"/>
          </a:xfrm>
        </p:spPr>
        <p:txBody>
          <a:bodyPr/>
          <a:lstStyle/>
          <a:p>
            <a:r>
              <a:rPr lang="en-US">
                <a:latin typeface="Century Gothic" panose="020B0502020202020204" pitchFamily="34" charset="0"/>
              </a:rPr>
              <a:t>Prior Knowledge Review: </a:t>
            </a:r>
          </a:p>
          <a:p>
            <a:r>
              <a:rPr lang="en-US">
                <a:latin typeface="Century Gothic" panose="020B0502020202020204" pitchFamily="34" charset="0"/>
              </a:rPr>
              <a:t>Reactions of Metals</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02/10/2023</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panose="02040502050405020303"/>
              <a:ea typeface="+mn-ea"/>
              <a:cs typeface="+mn-cs"/>
              <a:sym typeface="Arial"/>
            </a:endParaRPr>
          </a:p>
        </p:txBody>
      </p:sp>
      <p:pic>
        <p:nvPicPr>
          <p:cNvPr id="4" name="Picture 3" descr="A picture containing clipart&#10;&#10;Description automatically generated">
            <a:extLst>
              <a:ext uri="{FF2B5EF4-FFF2-40B4-BE49-F238E27FC236}">
                <a16:creationId xmlns:a16="http://schemas.microsoft.com/office/drawing/2014/main" id="{E8B63746-F650-BDA9-3765-F9036264ABE6}"/>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433956" y="5352279"/>
            <a:ext cx="1121360" cy="536108"/>
          </a:xfrm>
          <a:prstGeom prst="rect">
            <a:avLst/>
          </a:prstGeom>
        </p:spPr>
      </p:pic>
      <p:pic>
        <p:nvPicPr>
          <p:cNvPr id="7" name="Picture 6">
            <a:extLst>
              <a:ext uri="{FF2B5EF4-FFF2-40B4-BE49-F238E27FC236}">
                <a16:creationId xmlns:a16="http://schemas.microsoft.com/office/drawing/2014/main" id="{76E44D82-8019-E28B-89D2-01A34706F44B}"/>
              </a:ext>
            </a:extLst>
          </p:cNvPr>
          <p:cNvPicPr>
            <a:picLocks noChangeAspect="1"/>
          </p:cNvPicPr>
          <p:nvPr/>
        </p:nvPicPr>
        <p:blipFill>
          <a:blip r:embed="rId4"/>
          <a:stretch>
            <a:fillRect/>
          </a:stretch>
        </p:blipFill>
        <p:spPr>
          <a:xfrm>
            <a:off x="6629787" y="-316470"/>
            <a:ext cx="6204857" cy="6204857"/>
          </a:xfrm>
          <a:prstGeom prst="rect">
            <a:avLst/>
          </a:prstGeom>
        </p:spPr>
      </p:pic>
      <p:pic>
        <p:nvPicPr>
          <p:cNvPr id="9" name="Picture 8" descr="Icon&#10;&#10;Description automatically generated">
            <a:extLst>
              <a:ext uri="{FF2B5EF4-FFF2-40B4-BE49-F238E27FC236}">
                <a16:creationId xmlns:a16="http://schemas.microsoft.com/office/drawing/2014/main" id="{F4BB6E1E-38B7-6046-B96C-B5FC3B4E3054}"/>
              </a:ext>
            </a:extLst>
          </p:cNvPr>
          <p:cNvPicPr>
            <a:picLocks noChangeAspect="1"/>
          </p:cNvPicPr>
          <p:nvPr/>
        </p:nvPicPr>
        <p:blipFill>
          <a:blip r:embed="rId5"/>
          <a:stretch>
            <a:fillRect/>
          </a:stretch>
        </p:blipFill>
        <p:spPr>
          <a:xfrm>
            <a:off x="11235659" y="3863543"/>
            <a:ext cx="837234" cy="432292"/>
          </a:xfrm>
          <a:prstGeom prst="rect">
            <a:avLst/>
          </a:prstGeom>
        </p:spPr>
      </p:pic>
      <p:sp>
        <p:nvSpPr>
          <p:cNvPr id="10" name="TextBox 1">
            <a:extLst>
              <a:ext uri="{FF2B5EF4-FFF2-40B4-BE49-F238E27FC236}">
                <a16:creationId xmlns:a16="http://schemas.microsoft.com/office/drawing/2014/main" id="{29E40D1C-44AF-48D3-B0D3-718E1D46F2EB}"/>
              </a:ext>
            </a:extLst>
          </p:cNvPr>
          <p:cNvSpPr txBox="1"/>
          <p:nvPr/>
        </p:nvSpPr>
        <p:spPr>
          <a:xfrm>
            <a:off x="148541" y="4515273"/>
            <a:ext cx="9424356" cy="3539430"/>
          </a:xfrm>
          <a:prstGeom prst="rect">
            <a:avLst/>
          </a:prstGeom>
          <a:noFill/>
        </p:spPr>
        <p:txBody>
          <a:bodyPr wrap="square" lIns="91440" tIns="45720" rIns="91440" bIns="45720" numCol="2"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US" sz="1400" b="1"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rPr>
              <a:t>C4.2.1 PKR: Reactions of Metals</a:t>
            </a:r>
          </a:p>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rPr>
              <a:t>C4.2.2 </a:t>
            </a:r>
            <a:r>
              <a:rPr lang="en-US" sz="1400">
                <a:solidFill>
                  <a:srgbClr val="000000"/>
                </a:solidFill>
                <a:latin typeface="Century Gothic" panose="020B0502020202020204" pitchFamily="34" charset="0"/>
                <a:cs typeface="Arial"/>
                <a:sym typeface="Arial"/>
              </a:rPr>
              <a:t>Extracting Less Reactive Metals</a:t>
            </a:r>
            <a:endParaRPr kumimoji="0" lang="en-US" sz="140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rPr>
              <a:t>C4.2.3 </a:t>
            </a:r>
            <a:r>
              <a:rPr lang="en-US" sz="1400">
                <a:solidFill>
                  <a:srgbClr val="000000"/>
                </a:solidFill>
                <a:latin typeface="Century Gothic" panose="020B0502020202020204" pitchFamily="34" charset="0"/>
                <a:cs typeface="Arial"/>
                <a:sym typeface="Arial"/>
              </a:rPr>
              <a:t>PKR: Ions, Ionic Bonding and Deducing Ionic Formulae</a:t>
            </a:r>
            <a:endParaRPr kumimoji="0" lang="en-US" sz="14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a:ln>
                  <a:noFill/>
                </a:ln>
                <a:solidFill>
                  <a:srgbClr val="000000"/>
                </a:solidFill>
                <a:effectLst/>
                <a:uLnTx/>
                <a:uFillTx/>
                <a:latin typeface="Century Gothic"/>
                <a:cs typeface="Arial"/>
                <a:sym typeface="Arial"/>
              </a:rPr>
              <a:t>C4.2.4 (HT) Ionic Equations and Displacement Reactions</a:t>
            </a:r>
            <a:endParaRPr lang="en-US" sz="1400" i="0" u="none" strike="noStrike" kern="1200" cap="none" spc="0" normalizeH="0" baseline="0" noProof="0">
              <a:ln>
                <a:noFill/>
              </a:ln>
              <a:solidFill>
                <a:srgbClr val="000000"/>
              </a:solidFill>
              <a:effectLst/>
              <a:uLnTx/>
              <a:uFillTx/>
              <a:latin typeface="Century Gothic"/>
              <a:cs typeface="Arial"/>
            </a:endParaRPr>
          </a:p>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rPr>
              <a:t>C4.2.5 (HT) Writing Half Equations</a:t>
            </a:r>
          </a:p>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a:ln>
                  <a:noFill/>
                </a:ln>
                <a:solidFill>
                  <a:srgbClr val="000000"/>
                </a:solidFill>
                <a:effectLst/>
                <a:uLnTx/>
                <a:uFillTx/>
                <a:latin typeface="Century Gothic"/>
                <a:cs typeface="Arial"/>
                <a:sym typeface="Arial"/>
              </a:rPr>
              <a:t>C4.2.6 (HT) Ionic Equations for the Reactions of Acids and Metals</a:t>
            </a:r>
            <a:endParaRPr lang="en-US" sz="1400" i="0" u="none" strike="noStrike" kern="1200" cap="none" spc="0" normalizeH="0" baseline="0" noProof="0">
              <a:ln>
                <a:noFill/>
              </a:ln>
              <a:solidFill>
                <a:srgbClr val="000000"/>
              </a:solidFill>
              <a:effectLst/>
              <a:uLnTx/>
              <a:uFillTx/>
              <a:latin typeface="Century Gothic"/>
              <a:cs typeface="Arial"/>
            </a:endParaRPr>
          </a:p>
          <a:p>
            <a:pPr>
              <a:defRPr/>
            </a:pPr>
            <a:endParaRPr lang="en-US" sz="1400">
              <a:solidFill>
                <a:srgbClr val="000000"/>
              </a:solidFill>
              <a:latin typeface="Century Gothic" panose="020B0502020202020204" pitchFamily="34" charset="0"/>
              <a:cs typeface="Arial"/>
              <a:sym typeface="Arial"/>
            </a:endParaRPr>
          </a:p>
          <a:p>
            <a:pPr>
              <a:defRPr/>
            </a:pPr>
            <a:endParaRPr lang="en-US" sz="1400">
              <a:solidFill>
                <a:srgbClr val="000000"/>
              </a:solidFill>
              <a:latin typeface="Century Gothic" panose="020B0502020202020204" pitchFamily="34" charset="0"/>
              <a:cs typeface="Arial"/>
              <a:sym typeface="Arial"/>
            </a:endParaRPr>
          </a:p>
          <a:p>
            <a:pPr>
              <a:defRPr/>
            </a:pPr>
            <a:endParaRPr lang="en-US" sz="1400">
              <a:solidFill>
                <a:srgbClr val="000000"/>
              </a:solidFill>
              <a:latin typeface="Century Gothic" panose="020B0502020202020204" pitchFamily="34" charset="0"/>
              <a:cs typeface="Arial"/>
              <a:sym typeface="Arial"/>
            </a:endParaRPr>
          </a:p>
          <a:p>
            <a:pPr>
              <a:defRPr/>
            </a:pPr>
            <a:endParaRPr lang="en-US" sz="1400">
              <a:solidFill>
                <a:srgbClr val="000000"/>
              </a:solidFill>
              <a:latin typeface="Century Gothic" panose="020B0502020202020204" pitchFamily="34" charset="0"/>
              <a:cs typeface="Arial"/>
              <a:sym typeface="Arial"/>
            </a:endParaRPr>
          </a:p>
          <a:p>
            <a:pPr>
              <a:defRPr/>
            </a:pPr>
            <a:endParaRPr lang="en-US" sz="1400">
              <a:solidFill>
                <a:srgbClr val="000000"/>
              </a:solidFill>
              <a:latin typeface="Century Gothic" panose="020B0502020202020204" pitchFamily="34" charset="0"/>
              <a:cs typeface="Arial"/>
              <a:sym typeface="Arial"/>
            </a:endParaRPr>
          </a:p>
          <a:p>
            <a:pPr>
              <a:defRPr/>
            </a:pPr>
            <a:endParaRPr lang="en-US" sz="1400">
              <a:solidFill>
                <a:srgbClr val="000000"/>
              </a:solidFill>
              <a:latin typeface="Century Gothic" panose="020B0502020202020204" pitchFamily="34" charset="0"/>
              <a:cs typeface="Arial"/>
              <a:sym typeface="Arial"/>
            </a:endParaRPr>
          </a:p>
          <a:p>
            <a:pPr>
              <a:defRPr/>
            </a:pPr>
            <a:endParaRPr lang="en-US" sz="1400">
              <a:solidFill>
                <a:srgbClr val="000000"/>
              </a:solidFill>
              <a:latin typeface="Century Gothic" panose="020B0502020202020204" pitchFamily="34" charset="0"/>
              <a:cs typeface="Arial"/>
              <a:sym typeface="Arial"/>
            </a:endParaRPr>
          </a:p>
          <a:p>
            <a:pPr>
              <a:defRPr/>
            </a:pPr>
            <a:r>
              <a:rPr lang="en-US" sz="1400">
                <a:solidFill>
                  <a:srgbClr val="000000"/>
                </a:solidFill>
                <a:latin typeface="Century Gothic" panose="020B0502020202020204" pitchFamily="34" charset="0"/>
                <a:cs typeface="Arial"/>
                <a:sym typeface="Arial"/>
              </a:rPr>
              <a:t>C4.2.7 Introduction to Electrolysis</a:t>
            </a:r>
            <a:endParaRPr lang="en-US" sz="1400" b="1" i="0" u="none" strike="noStrike" kern="1200" cap="none" spc="0" normalizeH="0" baseline="0" noProof="0">
              <a:ln>
                <a:noFill/>
              </a:ln>
              <a:solidFill>
                <a:srgbClr val="000000"/>
              </a:solidFill>
              <a:effectLst/>
              <a:uLnTx/>
              <a:uFillTx/>
              <a:latin typeface="Century Gothic"/>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0000"/>
                </a:solidFill>
                <a:latin typeface="Century Gothic" panose="020B0502020202020204" pitchFamily="34" charset="0"/>
                <a:cs typeface="Arial"/>
                <a:sym typeface="Arial"/>
              </a:rPr>
              <a:t>C4.2</a:t>
            </a:r>
            <a:r>
              <a:rPr kumimoji="0" lang="en-US" sz="14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rPr>
              <a:t>.8 Extracting Metals by Electrolysis</a:t>
            </a:r>
          </a:p>
          <a:p>
            <a:pPr lvl="0">
              <a:defRPr/>
            </a:pPr>
            <a:r>
              <a:rPr lang="en-US" sz="1400">
                <a:solidFill>
                  <a:srgbClr val="000000"/>
                </a:solidFill>
                <a:latin typeface="Century Gothic" panose="020B0502020202020204" pitchFamily="34" charset="0"/>
                <a:cs typeface="Arial"/>
                <a:sym typeface="Arial"/>
              </a:rPr>
              <a:t>C4.2.9 Electrolysis of Molten  Ionic Compounds</a:t>
            </a:r>
          </a:p>
          <a:p>
            <a:pPr lvl="0">
              <a:defRPr/>
            </a:pPr>
            <a:r>
              <a:rPr lang="en-US" sz="1400">
                <a:solidFill>
                  <a:srgbClr val="000000"/>
                </a:solidFill>
                <a:latin typeface="Century Gothic"/>
                <a:cs typeface="Arial"/>
                <a:sym typeface="Arial"/>
              </a:rPr>
              <a:t>C4.2.10 Electrolysis in Solutions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0000"/>
                </a:solidFill>
                <a:latin typeface="Century Gothic" panose="020B0502020202020204" pitchFamily="34" charset="0"/>
                <a:cs typeface="Arial"/>
                <a:sym typeface="Arial"/>
              </a:rPr>
              <a:t>C4.2.11RP: Electrolysis of Aqueous Solutions 1</a:t>
            </a:r>
          </a:p>
          <a:p>
            <a:pPr>
              <a:defRPr/>
            </a:pPr>
            <a:r>
              <a:rPr kumimoji="0" lang="en-US" sz="14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rPr>
              <a:t>C4.1.12 RP</a:t>
            </a:r>
            <a:r>
              <a:rPr lang="en-US" sz="1400">
                <a:solidFill>
                  <a:srgbClr val="000000"/>
                </a:solidFill>
                <a:latin typeface="Century Gothic" panose="020B0502020202020204" pitchFamily="34" charset="0"/>
                <a:cs typeface="Arial"/>
                <a:sym typeface="Arial"/>
              </a:rPr>
              <a:t>: Electrolysis of Aqueous Solutions 2</a:t>
            </a:r>
            <a:endParaRPr kumimoji="0" lang="en-US" sz="14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0000"/>
                </a:solidFill>
                <a:latin typeface="Century Gothic" panose="020B0502020202020204" pitchFamily="34" charset="0"/>
                <a:cs typeface="Arial"/>
                <a:sym typeface="Arial"/>
              </a:rPr>
              <a:t>C4.1.13 TIF: Corrosion and its Prevention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rPr>
              <a:t>C4.2.14 (HT) Obtaining Raw Materials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rgbClr val="000000"/>
                </a:solidFill>
                <a:latin typeface="Century Gothic" panose="020B0502020202020204" pitchFamily="34" charset="0"/>
                <a:cs typeface="Arial"/>
                <a:sym typeface="Arial"/>
              </a:rPr>
              <a:t>C4.2.15 Recycling Metals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rPr>
              <a:t>C4.2.16 Feedback Lesson</a:t>
            </a:r>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kumimoji="0" lang="en-US" sz="14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Tree>
    <p:extLst>
      <p:ext uri="{BB962C8B-B14F-4D97-AF65-F5344CB8AC3E}">
        <p14:creationId xmlns:p14="http://schemas.microsoft.com/office/powerpoint/2010/main" val="2739972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620000" cy="1938992"/>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List metals in order of reactivity</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Describe the reactions of acids and metals</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Predict the salts formed in neutralisation reactions</a:t>
            </a: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14" name="Rectangle 13">
            <a:extLst>
              <a:ext uri="{FF2B5EF4-FFF2-40B4-BE49-F238E27FC236}">
                <a16:creationId xmlns:a16="http://schemas.microsoft.com/office/drawing/2014/main" id="{A2C825F2-5973-4048-9A5C-E0A4E794080E}"/>
              </a:ext>
            </a:extLst>
          </p:cNvPr>
          <p:cNvSpPr/>
          <p:nvPr/>
        </p:nvSpPr>
        <p:spPr>
          <a:xfrm>
            <a:off x="1980582" y="4847482"/>
            <a:ext cx="3481726"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reactivity</a:t>
            </a:r>
          </a:p>
        </p:txBody>
      </p:sp>
      <p:sp>
        <p:nvSpPr>
          <p:cNvPr id="11" name="Rectangle 10">
            <a:extLst>
              <a:ext uri="{FF2B5EF4-FFF2-40B4-BE49-F238E27FC236}">
                <a16:creationId xmlns:a16="http://schemas.microsoft.com/office/drawing/2014/main" id="{511E05D0-A770-B841-A5F7-1E069E2BB05E}"/>
              </a:ext>
            </a:extLst>
          </p:cNvPr>
          <p:cNvSpPr/>
          <p:nvPr/>
        </p:nvSpPr>
        <p:spPr>
          <a:xfrm>
            <a:off x="1980581" y="5712310"/>
            <a:ext cx="3209257"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salt</a:t>
            </a:r>
          </a:p>
        </p:txBody>
      </p:sp>
      <p:sp>
        <p:nvSpPr>
          <p:cNvPr id="12" name="Rectangle 11">
            <a:extLst>
              <a:ext uri="{FF2B5EF4-FFF2-40B4-BE49-F238E27FC236}">
                <a16:creationId xmlns:a16="http://schemas.microsoft.com/office/drawing/2014/main" id="{DB073F67-729B-DB4B-BE18-F1017B4740D0}"/>
              </a:ext>
            </a:extLst>
          </p:cNvPr>
          <p:cNvSpPr/>
          <p:nvPr/>
        </p:nvSpPr>
        <p:spPr>
          <a:xfrm>
            <a:off x="5556737" y="4847482"/>
            <a:ext cx="3481726"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neutralisation</a:t>
            </a:r>
          </a:p>
        </p:txBody>
      </p:sp>
    </p:spTree>
    <p:extLst>
      <p:ext uri="{BB962C8B-B14F-4D97-AF65-F5344CB8AC3E}">
        <p14:creationId xmlns:p14="http://schemas.microsoft.com/office/powerpoint/2010/main" val="2588140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A45D7-476C-A648-9698-3BDD9608BC36}"/>
              </a:ext>
            </a:extLst>
          </p:cNvPr>
          <p:cNvSpPr>
            <a:spLocks noGrp="1"/>
          </p:cNvSpPr>
          <p:nvPr>
            <p:ph type="title"/>
          </p:nvPr>
        </p:nvSpPr>
        <p:spPr>
          <a:xfrm>
            <a:off x="440590" y="-14264"/>
            <a:ext cx="10620000" cy="720000"/>
          </a:xfrm>
        </p:spPr>
        <p:txBody>
          <a:bodyPr/>
          <a:lstStyle/>
          <a:p>
            <a:r>
              <a:rPr lang="en-GB">
                <a:latin typeface="Century Gothic" panose="020B0502020202020204" pitchFamily="34" charset="0"/>
              </a:rPr>
              <a:t>Reactions of metals</a:t>
            </a:r>
          </a:p>
        </p:txBody>
      </p:sp>
      <p:sp>
        <p:nvSpPr>
          <p:cNvPr id="3" name="TextBox 2">
            <a:extLst>
              <a:ext uri="{FF2B5EF4-FFF2-40B4-BE49-F238E27FC236}">
                <a16:creationId xmlns:a16="http://schemas.microsoft.com/office/drawing/2014/main" id="{551F3573-D837-7149-81A1-65545A339A03}"/>
              </a:ext>
            </a:extLst>
          </p:cNvPr>
          <p:cNvSpPr txBox="1"/>
          <p:nvPr/>
        </p:nvSpPr>
        <p:spPr>
          <a:xfrm>
            <a:off x="357121" y="931027"/>
            <a:ext cx="6409440" cy="1938992"/>
          </a:xfrm>
          <a:prstGeom prst="rect">
            <a:avLst/>
          </a:prstGeom>
          <a:noFill/>
        </p:spPr>
        <p:txBody>
          <a:bodyPr wrap="square" rtlCol="0">
            <a:spAutoFit/>
          </a:bodyPr>
          <a:lstStyle/>
          <a:p>
            <a:r>
              <a:rPr lang="en-GB" sz="2400">
                <a:latin typeface="Century Gothic" panose="020B0502020202020204" pitchFamily="34" charset="0"/>
              </a:rPr>
              <a:t>Some metals are more reactive than others.</a:t>
            </a:r>
          </a:p>
          <a:p>
            <a:endParaRPr lang="en-GB" sz="2400">
              <a:latin typeface="Century Gothic" panose="020B0502020202020204" pitchFamily="34" charset="0"/>
            </a:endParaRPr>
          </a:p>
          <a:p>
            <a:r>
              <a:rPr lang="en-GB" sz="2400" b="1">
                <a:latin typeface="Century Gothic" panose="020B0502020202020204" pitchFamily="34" charset="0"/>
              </a:rPr>
              <a:t>The reactivity series </a:t>
            </a:r>
            <a:r>
              <a:rPr lang="en-GB" sz="2400">
                <a:latin typeface="Century Gothic" panose="020B0502020202020204" pitchFamily="34" charset="0"/>
              </a:rPr>
              <a:t>is a list of metals from most reactive to least reactive.</a:t>
            </a:r>
          </a:p>
        </p:txBody>
      </p:sp>
      <p:sp>
        <p:nvSpPr>
          <p:cNvPr id="8" name="TextBox 7">
            <a:extLst>
              <a:ext uri="{FF2B5EF4-FFF2-40B4-BE49-F238E27FC236}">
                <a16:creationId xmlns:a16="http://schemas.microsoft.com/office/drawing/2014/main" id="{553224A4-87BB-2A4C-9E5A-3C3011E95D56}"/>
              </a:ext>
            </a:extLst>
          </p:cNvPr>
          <p:cNvSpPr txBox="1"/>
          <p:nvPr/>
        </p:nvSpPr>
        <p:spPr>
          <a:xfrm>
            <a:off x="9725872" y="171766"/>
            <a:ext cx="1290738" cy="369332"/>
          </a:xfrm>
          <a:prstGeom prst="rect">
            <a:avLst/>
          </a:prstGeom>
          <a:noFill/>
        </p:spPr>
        <p:txBody>
          <a:bodyPr wrap="none" rtlCol="0">
            <a:spAutoFit/>
          </a:bodyPr>
          <a:lstStyle/>
          <a:p>
            <a:r>
              <a:rPr lang="en-GB" b="1">
                <a:latin typeface="Century Gothic" panose="020B0502020202020204" pitchFamily="34" charset="0"/>
              </a:rPr>
              <a:t>Potassium</a:t>
            </a:r>
          </a:p>
        </p:txBody>
      </p:sp>
      <p:sp>
        <p:nvSpPr>
          <p:cNvPr id="9" name="TextBox 8">
            <a:extLst>
              <a:ext uri="{FF2B5EF4-FFF2-40B4-BE49-F238E27FC236}">
                <a16:creationId xmlns:a16="http://schemas.microsoft.com/office/drawing/2014/main" id="{913DD950-FA28-5D4F-ABE9-887B0906CCBB}"/>
              </a:ext>
            </a:extLst>
          </p:cNvPr>
          <p:cNvSpPr txBox="1"/>
          <p:nvPr/>
        </p:nvSpPr>
        <p:spPr>
          <a:xfrm>
            <a:off x="9725872" y="612302"/>
            <a:ext cx="1015021" cy="369332"/>
          </a:xfrm>
          <a:prstGeom prst="rect">
            <a:avLst/>
          </a:prstGeom>
          <a:noFill/>
        </p:spPr>
        <p:txBody>
          <a:bodyPr wrap="none" rtlCol="0">
            <a:spAutoFit/>
          </a:bodyPr>
          <a:lstStyle/>
          <a:p>
            <a:r>
              <a:rPr lang="en-GB" b="1">
                <a:latin typeface="Century Gothic" panose="020B0502020202020204" pitchFamily="34" charset="0"/>
              </a:rPr>
              <a:t>Sodium</a:t>
            </a:r>
          </a:p>
        </p:txBody>
      </p:sp>
      <p:sp>
        <p:nvSpPr>
          <p:cNvPr id="10" name="TextBox 9">
            <a:extLst>
              <a:ext uri="{FF2B5EF4-FFF2-40B4-BE49-F238E27FC236}">
                <a16:creationId xmlns:a16="http://schemas.microsoft.com/office/drawing/2014/main" id="{ADF20999-FA1F-A346-BA99-7662A2DCCF41}"/>
              </a:ext>
            </a:extLst>
          </p:cNvPr>
          <p:cNvSpPr txBox="1"/>
          <p:nvPr/>
        </p:nvSpPr>
        <p:spPr>
          <a:xfrm>
            <a:off x="9725872" y="1050744"/>
            <a:ext cx="1130438" cy="369332"/>
          </a:xfrm>
          <a:prstGeom prst="rect">
            <a:avLst/>
          </a:prstGeom>
          <a:noFill/>
        </p:spPr>
        <p:txBody>
          <a:bodyPr wrap="none" rtlCol="0">
            <a:spAutoFit/>
          </a:bodyPr>
          <a:lstStyle/>
          <a:p>
            <a:r>
              <a:rPr lang="en-GB" b="1">
                <a:latin typeface="Century Gothic" panose="020B0502020202020204" pitchFamily="34" charset="0"/>
              </a:rPr>
              <a:t>Calcium</a:t>
            </a:r>
          </a:p>
        </p:txBody>
      </p:sp>
      <p:sp>
        <p:nvSpPr>
          <p:cNvPr id="11" name="TextBox 10">
            <a:extLst>
              <a:ext uri="{FF2B5EF4-FFF2-40B4-BE49-F238E27FC236}">
                <a16:creationId xmlns:a16="http://schemas.microsoft.com/office/drawing/2014/main" id="{4A49907C-D371-BC4E-8BD0-4CA5701FA427}"/>
              </a:ext>
            </a:extLst>
          </p:cNvPr>
          <p:cNvSpPr txBox="1"/>
          <p:nvPr/>
        </p:nvSpPr>
        <p:spPr>
          <a:xfrm>
            <a:off x="9725872" y="1489186"/>
            <a:ext cx="1494320" cy="369332"/>
          </a:xfrm>
          <a:prstGeom prst="rect">
            <a:avLst/>
          </a:prstGeom>
          <a:noFill/>
        </p:spPr>
        <p:txBody>
          <a:bodyPr wrap="none" rtlCol="0">
            <a:spAutoFit/>
          </a:bodyPr>
          <a:lstStyle/>
          <a:p>
            <a:r>
              <a:rPr lang="en-GB" b="1">
                <a:latin typeface="Century Gothic" panose="020B0502020202020204" pitchFamily="34" charset="0"/>
              </a:rPr>
              <a:t>Magnesium</a:t>
            </a:r>
          </a:p>
        </p:txBody>
      </p:sp>
      <p:sp>
        <p:nvSpPr>
          <p:cNvPr id="12" name="TextBox 11">
            <a:extLst>
              <a:ext uri="{FF2B5EF4-FFF2-40B4-BE49-F238E27FC236}">
                <a16:creationId xmlns:a16="http://schemas.microsoft.com/office/drawing/2014/main" id="{C7039C15-4392-DD4E-B2E6-DFE95F47C007}"/>
              </a:ext>
            </a:extLst>
          </p:cNvPr>
          <p:cNvSpPr txBox="1"/>
          <p:nvPr/>
        </p:nvSpPr>
        <p:spPr>
          <a:xfrm>
            <a:off x="9725872" y="1927628"/>
            <a:ext cx="1370888" cy="369332"/>
          </a:xfrm>
          <a:prstGeom prst="rect">
            <a:avLst/>
          </a:prstGeom>
          <a:noFill/>
        </p:spPr>
        <p:txBody>
          <a:bodyPr wrap="none" rtlCol="0">
            <a:spAutoFit/>
          </a:bodyPr>
          <a:lstStyle/>
          <a:p>
            <a:r>
              <a:rPr lang="en-GB" b="1">
                <a:latin typeface="Century Gothic" panose="020B0502020202020204" pitchFamily="34" charset="0"/>
              </a:rPr>
              <a:t>Aluminium</a:t>
            </a:r>
          </a:p>
        </p:txBody>
      </p:sp>
      <p:sp>
        <p:nvSpPr>
          <p:cNvPr id="13" name="TextBox 12">
            <a:extLst>
              <a:ext uri="{FF2B5EF4-FFF2-40B4-BE49-F238E27FC236}">
                <a16:creationId xmlns:a16="http://schemas.microsoft.com/office/drawing/2014/main" id="{8ACD1CC3-7EA8-0349-A158-1587CD5632A2}"/>
              </a:ext>
            </a:extLst>
          </p:cNvPr>
          <p:cNvSpPr txBox="1"/>
          <p:nvPr/>
        </p:nvSpPr>
        <p:spPr>
          <a:xfrm>
            <a:off x="9725872" y="2366070"/>
            <a:ext cx="1027845" cy="369332"/>
          </a:xfrm>
          <a:prstGeom prst="rect">
            <a:avLst/>
          </a:prstGeom>
          <a:noFill/>
        </p:spPr>
        <p:txBody>
          <a:bodyPr wrap="none" rtlCol="0">
            <a:spAutoFit/>
          </a:bodyPr>
          <a:lstStyle/>
          <a:p>
            <a:r>
              <a:rPr lang="en-GB" b="1">
                <a:solidFill>
                  <a:schemeClr val="bg1">
                    <a:lumMod val="50000"/>
                  </a:schemeClr>
                </a:solidFill>
                <a:latin typeface="Century Gothic" panose="020B0502020202020204" pitchFamily="34" charset="0"/>
              </a:rPr>
              <a:t>Carbon</a:t>
            </a:r>
          </a:p>
        </p:txBody>
      </p:sp>
      <p:sp>
        <p:nvSpPr>
          <p:cNvPr id="14" name="TextBox 13">
            <a:extLst>
              <a:ext uri="{FF2B5EF4-FFF2-40B4-BE49-F238E27FC236}">
                <a16:creationId xmlns:a16="http://schemas.microsoft.com/office/drawing/2014/main" id="{8BD82A88-0E13-274D-BE77-3F7CBF2FD423}"/>
              </a:ext>
            </a:extLst>
          </p:cNvPr>
          <p:cNvSpPr txBox="1"/>
          <p:nvPr/>
        </p:nvSpPr>
        <p:spPr>
          <a:xfrm>
            <a:off x="9725872" y="2804512"/>
            <a:ext cx="641522" cy="369332"/>
          </a:xfrm>
          <a:prstGeom prst="rect">
            <a:avLst/>
          </a:prstGeom>
          <a:noFill/>
        </p:spPr>
        <p:txBody>
          <a:bodyPr wrap="none" rtlCol="0">
            <a:spAutoFit/>
          </a:bodyPr>
          <a:lstStyle/>
          <a:p>
            <a:r>
              <a:rPr lang="en-GB" b="1">
                <a:latin typeface="Century Gothic" panose="020B0502020202020204" pitchFamily="34" charset="0"/>
              </a:rPr>
              <a:t>Zinc</a:t>
            </a:r>
          </a:p>
        </p:txBody>
      </p:sp>
      <p:sp>
        <p:nvSpPr>
          <p:cNvPr id="15" name="TextBox 14">
            <a:extLst>
              <a:ext uri="{FF2B5EF4-FFF2-40B4-BE49-F238E27FC236}">
                <a16:creationId xmlns:a16="http://schemas.microsoft.com/office/drawing/2014/main" id="{A9D39746-732F-E94B-B007-442A6F81AB81}"/>
              </a:ext>
            </a:extLst>
          </p:cNvPr>
          <p:cNvSpPr txBox="1"/>
          <p:nvPr/>
        </p:nvSpPr>
        <p:spPr>
          <a:xfrm>
            <a:off x="9725872" y="3242954"/>
            <a:ext cx="607859" cy="369332"/>
          </a:xfrm>
          <a:prstGeom prst="rect">
            <a:avLst/>
          </a:prstGeom>
          <a:noFill/>
        </p:spPr>
        <p:txBody>
          <a:bodyPr wrap="none" rtlCol="0">
            <a:spAutoFit/>
          </a:bodyPr>
          <a:lstStyle/>
          <a:p>
            <a:r>
              <a:rPr lang="en-GB" b="1">
                <a:latin typeface="Century Gothic" panose="020B0502020202020204" pitchFamily="34" charset="0"/>
              </a:rPr>
              <a:t>Iron</a:t>
            </a:r>
          </a:p>
        </p:txBody>
      </p:sp>
      <p:sp>
        <p:nvSpPr>
          <p:cNvPr id="16" name="TextBox 15">
            <a:extLst>
              <a:ext uri="{FF2B5EF4-FFF2-40B4-BE49-F238E27FC236}">
                <a16:creationId xmlns:a16="http://schemas.microsoft.com/office/drawing/2014/main" id="{7C004858-7C1E-3649-9EEC-FFB763C0854B}"/>
              </a:ext>
            </a:extLst>
          </p:cNvPr>
          <p:cNvSpPr txBox="1"/>
          <p:nvPr/>
        </p:nvSpPr>
        <p:spPr>
          <a:xfrm>
            <a:off x="9725872" y="3681396"/>
            <a:ext cx="474810" cy="369332"/>
          </a:xfrm>
          <a:prstGeom prst="rect">
            <a:avLst/>
          </a:prstGeom>
          <a:noFill/>
        </p:spPr>
        <p:txBody>
          <a:bodyPr wrap="none" rtlCol="0">
            <a:spAutoFit/>
          </a:bodyPr>
          <a:lstStyle/>
          <a:p>
            <a:r>
              <a:rPr lang="en-GB" b="1">
                <a:latin typeface="Century Gothic" panose="020B0502020202020204" pitchFamily="34" charset="0"/>
              </a:rPr>
              <a:t>Tin</a:t>
            </a:r>
          </a:p>
        </p:txBody>
      </p:sp>
      <p:sp>
        <p:nvSpPr>
          <p:cNvPr id="17" name="TextBox 16">
            <a:extLst>
              <a:ext uri="{FF2B5EF4-FFF2-40B4-BE49-F238E27FC236}">
                <a16:creationId xmlns:a16="http://schemas.microsoft.com/office/drawing/2014/main" id="{C67E44C7-3D39-B54E-822D-C516A4D5E57D}"/>
              </a:ext>
            </a:extLst>
          </p:cNvPr>
          <p:cNvSpPr txBox="1"/>
          <p:nvPr/>
        </p:nvSpPr>
        <p:spPr>
          <a:xfrm>
            <a:off x="9724405" y="4119838"/>
            <a:ext cx="737702" cy="369332"/>
          </a:xfrm>
          <a:prstGeom prst="rect">
            <a:avLst/>
          </a:prstGeom>
          <a:noFill/>
        </p:spPr>
        <p:txBody>
          <a:bodyPr wrap="none" rtlCol="0">
            <a:spAutoFit/>
          </a:bodyPr>
          <a:lstStyle/>
          <a:p>
            <a:r>
              <a:rPr lang="en-GB" b="1">
                <a:latin typeface="Century Gothic" panose="020B0502020202020204" pitchFamily="34" charset="0"/>
              </a:rPr>
              <a:t>Lead</a:t>
            </a:r>
          </a:p>
        </p:txBody>
      </p:sp>
      <p:sp>
        <p:nvSpPr>
          <p:cNvPr id="18" name="TextBox 17">
            <a:extLst>
              <a:ext uri="{FF2B5EF4-FFF2-40B4-BE49-F238E27FC236}">
                <a16:creationId xmlns:a16="http://schemas.microsoft.com/office/drawing/2014/main" id="{12ACC352-F0FC-9146-B571-D89F2688C648}"/>
              </a:ext>
            </a:extLst>
          </p:cNvPr>
          <p:cNvSpPr txBox="1"/>
          <p:nvPr/>
        </p:nvSpPr>
        <p:spPr>
          <a:xfrm>
            <a:off x="9724405" y="4558280"/>
            <a:ext cx="1287532" cy="369332"/>
          </a:xfrm>
          <a:prstGeom prst="rect">
            <a:avLst/>
          </a:prstGeom>
          <a:noFill/>
        </p:spPr>
        <p:txBody>
          <a:bodyPr wrap="none" rtlCol="0">
            <a:spAutoFit/>
          </a:bodyPr>
          <a:lstStyle/>
          <a:p>
            <a:r>
              <a:rPr lang="en-GB" b="1">
                <a:solidFill>
                  <a:schemeClr val="bg1">
                    <a:lumMod val="50000"/>
                  </a:schemeClr>
                </a:solidFill>
                <a:latin typeface="Century Gothic" panose="020B0502020202020204" pitchFamily="34" charset="0"/>
              </a:rPr>
              <a:t>Hydrogen</a:t>
            </a:r>
          </a:p>
        </p:txBody>
      </p:sp>
      <p:sp>
        <p:nvSpPr>
          <p:cNvPr id="19" name="TextBox 18">
            <a:extLst>
              <a:ext uri="{FF2B5EF4-FFF2-40B4-BE49-F238E27FC236}">
                <a16:creationId xmlns:a16="http://schemas.microsoft.com/office/drawing/2014/main" id="{5D5BE3D5-99E6-AC4A-947B-31A7EA15AA25}"/>
              </a:ext>
            </a:extLst>
          </p:cNvPr>
          <p:cNvSpPr txBox="1"/>
          <p:nvPr/>
        </p:nvSpPr>
        <p:spPr>
          <a:xfrm>
            <a:off x="9724405" y="4996722"/>
            <a:ext cx="1037463" cy="369332"/>
          </a:xfrm>
          <a:prstGeom prst="rect">
            <a:avLst/>
          </a:prstGeom>
          <a:noFill/>
        </p:spPr>
        <p:txBody>
          <a:bodyPr wrap="none" rtlCol="0">
            <a:spAutoFit/>
          </a:bodyPr>
          <a:lstStyle/>
          <a:p>
            <a:r>
              <a:rPr lang="en-GB" b="1">
                <a:latin typeface="Century Gothic" panose="020B0502020202020204" pitchFamily="34" charset="0"/>
              </a:rPr>
              <a:t>Copper</a:t>
            </a:r>
          </a:p>
        </p:txBody>
      </p:sp>
      <p:sp>
        <p:nvSpPr>
          <p:cNvPr id="20" name="TextBox 19">
            <a:extLst>
              <a:ext uri="{FF2B5EF4-FFF2-40B4-BE49-F238E27FC236}">
                <a16:creationId xmlns:a16="http://schemas.microsoft.com/office/drawing/2014/main" id="{B4CF722D-69A7-4249-A1B8-E5E4E2C4A5B3}"/>
              </a:ext>
            </a:extLst>
          </p:cNvPr>
          <p:cNvSpPr txBox="1"/>
          <p:nvPr/>
        </p:nvSpPr>
        <p:spPr>
          <a:xfrm>
            <a:off x="9724405" y="5435164"/>
            <a:ext cx="768159" cy="369332"/>
          </a:xfrm>
          <a:prstGeom prst="rect">
            <a:avLst/>
          </a:prstGeom>
          <a:noFill/>
        </p:spPr>
        <p:txBody>
          <a:bodyPr wrap="none" rtlCol="0">
            <a:spAutoFit/>
          </a:bodyPr>
          <a:lstStyle/>
          <a:p>
            <a:r>
              <a:rPr lang="en-GB" b="1">
                <a:latin typeface="Century Gothic" panose="020B0502020202020204" pitchFamily="34" charset="0"/>
              </a:rPr>
              <a:t>Silver</a:t>
            </a:r>
          </a:p>
        </p:txBody>
      </p:sp>
      <p:sp>
        <p:nvSpPr>
          <p:cNvPr id="21" name="TextBox 20">
            <a:extLst>
              <a:ext uri="{FF2B5EF4-FFF2-40B4-BE49-F238E27FC236}">
                <a16:creationId xmlns:a16="http://schemas.microsoft.com/office/drawing/2014/main" id="{507D5183-CBF0-684C-92AD-BE7788643457}"/>
              </a:ext>
            </a:extLst>
          </p:cNvPr>
          <p:cNvSpPr txBox="1"/>
          <p:nvPr/>
        </p:nvSpPr>
        <p:spPr>
          <a:xfrm>
            <a:off x="9724405" y="5873606"/>
            <a:ext cx="734496" cy="369332"/>
          </a:xfrm>
          <a:prstGeom prst="rect">
            <a:avLst/>
          </a:prstGeom>
          <a:noFill/>
        </p:spPr>
        <p:txBody>
          <a:bodyPr wrap="none" rtlCol="0">
            <a:spAutoFit/>
          </a:bodyPr>
          <a:lstStyle/>
          <a:p>
            <a:r>
              <a:rPr lang="en-GB" b="1">
                <a:latin typeface="Century Gothic" panose="020B0502020202020204" pitchFamily="34" charset="0"/>
              </a:rPr>
              <a:t>Gold</a:t>
            </a:r>
          </a:p>
        </p:txBody>
      </p:sp>
      <p:sp>
        <p:nvSpPr>
          <p:cNvPr id="22" name="TextBox 21">
            <a:extLst>
              <a:ext uri="{FF2B5EF4-FFF2-40B4-BE49-F238E27FC236}">
                <a16:creationId xmlns:a16="http://schemas.microsoft.com/office/drawing/2014/main" id="{DACD2CF7-3214-E349-BCEE-6529FCE1C53B}"/>
              </a:ext>
            </a:extLst>
          </p:cNvPr>
          <p:cNvSpPr txBox="1"/>
          <p:nvPr/>
        </p:nvSpPr>
        <p:spPr>
          <a:xfrm>
            <a:off x="9724405" y="6312048"/>
            <a:ext cx="1140056" cy="369332"/>
          </a:xfrm>
          <a:prstGeom prst="rect">
            <a:avLst/>
          </a:prstGeom>
          <a:noFill/>
        </p:spPr>
        <p:txBody>
          <a:bodyPr wrap="none" rtlCol="0">
            <a:spAutoFit/>
          </a:bodyPr>
          <a:lstStyle/>
          <a:p>
            <a:r>
              <a:rPr lang="en-GB" b="1">
                <a:latin typeface="Century Gothic" panose="020B0502020202020204" pitchFamily="34" charset="0"/>
              </a:rPr>
              <a:t>Platinum</a:t>
            </a:r>
          </a:p>
        </p:txBody>
      </p:sp>
      <p:sp>
        <p:nvSpPr>
          <p:cNvPr id="23" name="TextBox 22">
            <a:extLst>
              <a:ext uri="{FF2B5EF4-FFF2-40B4-BE49-F238E27FC236}">
                <a16:creationId xmlns:a16="http://schemas.microsoft.com/office/drawing/2014/main" id="{EEE7A983-87BD-8E4C-9802-F32FAFED3046}"/>
              </a:ext>
            </a:extLst>
          </p:cNvPr>
          <p:cNvSpPr txBox="1"/>
          <p:nvPr/>
        </p:nvSpPr>
        <p:spPr>
          <a:xfrm>
            <a:off x="7365208" y="108849"/>
            <a:ext cx="221727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most reactive</a:t>
            </a:r>
          </a:p>
        </p:txBody>
      </p:sp>
      <p:sp>
        <p:nvSpPr>
          <p:cNvPr id="24" name="TextBox 23">
            <a:extLst>
              <a:ext uri="{FF2B5EF4-FFF2-40B4-BE49-F238E27FC236}">
                <a16:creationId xmlns:a16="http://schemas.microsoft.com/office/drawing/2014/main" id="{FEEFF336-037F-854C-8C10-2D48794214B7}"/>
              </a:ext>
            </a:extLst>
          </p:cNvPr>
          <p:cNvSpPr txBox="1"/>
          <p:nvPr/>
        </p:nvSpPr>
        <p:spPr>
          <a:xfrm>
            <a:off x="7376429" y="6265881"/>
            <a:ext cx="2206053"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least reactive</a:t>
            </a:r>
          </a:p>
        </p:txBody>
      </p:sp>
      <p:cxnSp>
        <p:nvCxnSpPr>
          <p:cNvPr id="26" name="Straight Arrow Connector 25">
            <a:extLst>
              <a:ext uri="{FF2B5EF4-FFF2-40B4-BE49-F238E27FC236}">
                <a16:creationId xmlns:a16="http://schemas.microsoft.com/office/drawing/2014/main" id="{CD888A1F-C556-F443-9D0E-3B64E6B3FB2B}"/>
              </a:ext>
            </a:extLst>
          </p:cNvPr>
          <p:cNvCxnSpPr>
            <a:stCxn id="24" idx="0"/>
            <a:endCxn id="23" idx="2"/>
          </p:cNvCxnSpPr>
          <p:nvPr/>
        </p:nvCxnSpPr>
        <p:spPr>
          <a:xfrm flipH="1" flipV="1">
            <a:off x="8473845" y="570514"/>
            <a:ext cx="5611" cy="569536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218560F-F845-CF41-8571-E4BF1E4DD338}"/>
              </a:ext>
            </a:extLst>
          </p:cNvPr>
          <p:cNvSpPr txBox="1"/>
          <p:nvPr/>
        </p:nvSpPr>
        <p:spPr>
          <a:xfrm>
            <a:off x="357120" y="3059002"/>
            <a:ext cx="7008087" cy="461665"/>
          </a:xfrm>
          <a:prstGeom prst="rect">
            <a:avLst/>
          </a:prstGeom>
          <a:noFill/>
        </p:spPr>
        <p:txBody>
          <a:bodyPr wrap="square" rtlCol="0">
            <a:spAutoFit/>
          </a:bodyPr>
          <a:lstStyle/>
          <a:p>
            <a:r>
              <a:rPr lang="en-GB" sz="2400" b="1">
                <a:latin typeface="Century Gothic" panose="020B0502020202020204" pitchFamily="34" charset="0"/>
              </a:rPr>
              <a:t>Which is the </a:t>
            </a:r>
            <a:r>
              <a:rPr lang="en-GB" sz="2400" b="1" u="sng">
                <a:latin typeface="Century Gothic" panose="020B0502020202020204" pitchFamily="34" charset="0"/>
              </a:rPr>
              <a:t>most</a:t>
            </a:r>
            <a:r>
              <a:rPr lang="en-GB" sz="2400" b="1">
                <a:latin typeface="Century Gothic" panose="020B0502020202020204" pitchFamily="34" charset="0"/>
              </a:rPr>
              <a:t> reactive metal in each pair?</a:t>
            </a:r>
          </a:p>
        </p:txBody>
      </p:sp>
      <p:sp>
        <p:nvSpPr>
          <p:cNvPr id="28" name="TextBox 27">
            <a:extLst>
              <a:ext uri="{FF2B5EF4-FFF2-40B4-BE49-F238E27FC236}">
                <a16:creationId xmlns:a16="http://schemas.microsoft.com/office/drawing/2014/main" id="{FD6B96F7-A98F-1D45-87E3-9C950DBE02EA}"/>
              </a:ext>
            </a:extLst>
          </p:cNvPr>
          <p:cNvSpPr txBox="1"/>
          <p:nvPr/>
        </p:nvSpPr>
        <p:spPr>
          <a:xfrm>
            <a:off x="392162" y="3813160"/>
            <a:ext cx="2081019" cy="830997"/>
          </a:xfrm>
          <a:prstGeom prst="rect">
            <a:avLst/>
          </a:prstGeom>
          <a:noFill/>
        </p:spPr>
        <p:txBody>
          <a:bodyPr wrap="none" rtlCol="0">
            <a:spAutoFit/>
          </a:bodyPr>
          <a:lstStyle/>
          <a:p>
            <a:pPr marL="342900" indent="-342900">
              <a:buFont typeface="Wingdings" pitchFamily="2" charset="2"/>
              <a:buChar char="q"/>
            </a:pPr>
            <a:r>
              <a:rPr lang="en-GB" sz="2400">
                <a:latin typeface="Century Gothic" panose="020B0502020202020204" pitchFamily="34" charset="0"/>
              </a:rPr>
              <a:t>Lead  </a:t>
            </a:r>
          </a:p>
          <a:p>
            <a:pPr marL="342900" indent="-342900">
              <a:buFont typeface="Wingdings" pitchFamily="2" charset="2"/>
              <a:buChar char="q"/>
            </a:pPr>
            <a:r>
              <a:rPr lang="en-GB" sz="2400">
                <a:latin typeface="Century Gothic" panose="020B0502020202020204" pitchFamily="34" charset="0"/>
              </a:rPr>
              <a:t>Aluminium</a:t>
            </a:r>
          </a:p>
        </p:txBody>
      </p:sp>
      <p:sp>
        <p:nvSpPr>
          <p:cNvPr id="29" name="TextBox 28">
            <a:extLst>
              <a:ext uri="{FF2B5EF4-FFF2-40B4-BE49-F238E27FC236}">
                <a16:creationId xmlns:a16="http://schemas.microsoft.com/office/drawing/2014/main" id="{50855111-642F-784B-B5E3-0DA1CA1C5244}"/>
              </a:ext>
            </a:extLst>
          </p:cNvPr>
          <p:cNvSpPr txBox="1"/>
          <p:nvPr/>
        </p:nvSpPr>
        <p:spPr>
          <a:xfrm>
            <a:off x="3861163" y="3802190"/>
            <a:ext cx="2359941" cy="830997"/>
          </a:xfrm>
          <a:prstGeom prst="rect">
            <a:avLst/>
          </a:prstGeom>
          <a:noFill/>
        </p:spPr>
        <p:txBody>
          <a:bodyPr wrap="none" rtlCol="0">
            <a:spAutoFit/>
          </a:bodyPr>
          <a:lstStyle/>
          <a:p>
            <a:pPr marL="342900" indent="-342900">
              <a:buFont typeface="Wingdings" pitchFamily="2" charset="2"/>
              <a:buChar char="q"/>
            </a:pPr>
            <a:r>
              <a:rPr lang="en-GB" sz="2400">
                <a:latin typeface="Century Gothic" panose="020B0502020202020204" pitchFamily="34" charset="0"/>
              </a:rPr>
              <a:t>Magnesium </a:t>
            </a:r>
          </a:p>
          <a:p>
            <a:pPr marL="342900" indent="-342900">
              <a:buFont typeface="Wingdings" pitchFamily="2" charset="2"/>
              <a:buChar char="q"/>
            </a:pPr>
            <a:r>
              <a:rPr lang="en-GB" sz="2400">
                <a:latin typeface="Century Gothic" panose="020B0502020202020204" pitchFamily="34" charset="0"/>
              </a:rPr>
              <a:t>Zinc</a:t>
            </a:r>
          </a:p>
        </p:txBody>
      </p:sp>
      <p:sp>
        <p:nvSpPr>
          <p:cNvPr id="30" name="TextBox 29">
            <a:extLst>
              <a:ext uri="{FF2B5EF4-FFF2-40B4-BE49-F238E27FC236}">
                <a16:creationId xmlns:a16="http://schemas.microsoft.com/office/drawing/2014/main" id="{221CFE44-AB30-3F4E-8E8C-A1EC1A9B904D}"/>
              </a:ext>
            </a:extLst>
          </p:cNvPr>
          <p:cNvSpPr txBox="1"/>
          <p:nvPr/>
        </p:nvSpPr>
        <p:spPr>
          <a:xfrm>
            <a:off x="440590" y="5227554"/>
            <a:ext cx="1358064" cy="830997"/>
          </a:xfrm>
          <a:prstGeom prst="rect">
            <a:avLst/>
          </a:prstGeom>
          <a:noFill/>
        </p:spPr>
        <p:txBody>
          <a:bodyPr wrap="none" rtlCol="0">
            <a:spAutoFit/>
          </a:bodyPr>
          <a:lstStyle/>
          <a:p>
            <a:pPr marL="342900" indent="-342900">
              <a:buFont typeface="Wingdings" pitchFamily="2" charset="2"/>
              <a:buChar char="q"/>
            </a:pPr>
            <a:r>
              <a:rPr lang="en-GB" sz="2400">
                <a:latin typeface="Century Gothic" panose="020B0502020202020204" pitchFamily="34" charset="0"/>
              </a:rPr>
              <a:t>Gold </a:t>
            </a:r>
          </a:p>
          <a:p>
            <a:pPr marL="342900" indent="-342900">
              <a:buFont typeface="Wingdings" pitchFamily="2" charset="2"/>
              <a:buChar char="q"/>
            </a:pPr>
            <a:r>
              <a:rPr lang="en-GB" sz="2400">
                <a:latin typeface="Century Gothic" panose="020B0502020202020204" pitchFamily="34" charset="0"/>
              </a:rPr>
              <a:t>Silver</a:t>
            </a:r>
          </a:p>
        </p:txBody>
      </p:sp>
      <p:sp>
        <p:nvSpPr>
          <p:cNvPr id="31" name="TextBox 30">
            <a:extLst>
              <a:ext uri="{FF2B5EF4-FFF2-40B4-BE49-F238E27FC236}">
                <a16:creationId xmlns:a16="http://schemas.microsoft.com/office/drawing/2014/main" id="{7348CE15-5D32-0B42-8514-E9CC520952C9}"/>
              </a:ext>
            </a:extLst>
          </p:cNvPr>
          <p:cNvSpPr txBox="1"/>
          <p:nvPr/>
        </p:nvSpPr>
        <p:spPr>
          <a:xfrm>
            <a:off x="3861163" y="5227554"/>
            <a:ext cx="1787669" cy="830997"/>
          </a:xfrm>
          <a:prstGeom prst="rect">
            <a:avLst/>
          </a:prstGeom>
          <a:noFill/>
        </p:spPr>
        <p:txBody>
          <a:bodyPr wrap="none" rtlCol="0">
            <a:spAutoFit/>
          </a:bodyPr>
          <a:lstStyle/>
          <a:p>
            <a:pPr marL="342900" indent="-342900">
              <a:buFont typeface="Wingdings" pitchFamily="2" charset="2"/>
              <a:buChar char="q"/>
            </a:pPr>
            <a:r>
              <a:rPr lang="en-GB" sz="2400">
                <a:latin typeface="Century Gothic" panose="020B0502020202020204" pitchFamily="34" charset="0"/>
              </a:rPr>
              <a:t>Sodium</a:t>
            </a:r>
          </a:p>
          <a:p>
            <a:pPr marL="342900" indent="-342900">
              <a:buFont typeface="Wingdings" pitchFamily="2" charset="2"/>
              <a:buChar char="q"/>
            </a:pPr>
            <a:r>
              <a:rPr lang="en-GB" sz="2400">
                <a:latin typeface="Century Gothic" panose="020B0502020202020204" pitchFamily="34" charset="0"/>
              </a:rPr>
              <a:t>Calcium</a:t>
            </a:r>
          </a:p>
        </p:txBody>
      </p:sp>
      <p:sp>
        <p:nvSpPr>
          <p:cNvPr id="32" name="TextBox 31">
            <a:extLst>
              <a:ext uri="{FF2B5EF4-FFF2-40B4-BE49-F238E27FC236}">
                <a16:creationId xmlns:a16="http://schemas.microsoft.com/office/drawing/2014/main" id="{CA59D5B6-FB82-7E41-9996-9822929A792B}"/>
              </a:ext>
            </a:extLst>
          </p:cNvPr>
          <p:cNvSpPr txBox="1"/>
          <p:nvPr/>
        </p:nvSpPr>
        <p:spPr>
          <a:xfrm>
            <a:off x="382239" y="3956231"/>
            <a:ext cx="530915" cy="646331"/>
          </a:xfrm>
          <a:prstGeom prst="rect">
            <a:avLst/>
          </a:prstGeom>
          <a:noFill/>
        </p:spPr>
        <p:txBody>
          <a:bodyPr wrap="none" rtlCol="0">
            <a:spAutoFit/>
          </a:bodyPr>
          <a:lstStyle/>
          <a:p>
            <a:r>
              <a:rPr lang="en-GB" sz="3600" b="1">
                <a:solidFill>
                  <a:schemeClr val="accent1"/>
                </a:solidFill>
                <a:latin typeface="Century Gothic" panose="020B0502020202020204" pitchFamily="34" charset="0"/>
              </a:rPr>
              <a:t>✓</a:t>
            </a:r>
          </a:p>
        </p:txBody>
      </p:sp>
      <p:sp>
        <p:nvSpPr>
          <p:cNvPr id="33" name="TextBox 32">
            <a:extLst>
              <a:ext uri="{FF2B5EF4-FFF2-40B4-BE49-F238E27FC236}">
                <a16:creationId xmlns:a16="http://schemas.microsoft.com/office/drawing/2014/main" id="{9FFF8FC8-ACB4-E24F-B831-A69A7E489A75}"/>
              </a:ext>
            </a:extLst>
          </p:cNvPr>
          <p:cNvSpPr txBox="1"/>
          <p:nvPr/>
        </p:nvSpPr>
        <p:spPr>
          <a:xfrm>
            <a:off x="3819964" y="3571357"/>
            <a:ext cx="530915" cy="646331"/>
          </a:xfrm>
          <a:prstGeom prst="rect">
            <a:avLst/>
          </a:prstGeom>
          <a:noFill/>
        </p:spPr>
        <p:txBody>
          <a:bodyPr wrap="none" rtlCol="0">
            <a:spAutoFit/>
          </a:bodyPr>
          <a:lstStyle/>
          <a:p>
            <a:r>
              <a:rPr lang="en-GB" sz="3600" b="1">
                <a:solidFill>
                  <a:schemeClr val="accent1"/>
                </a:solidFill>
                <a:latin typeface="Century Gothic" panose="020B0502020202020204" pitchFamily="34" charset="0"/>
              </a:rPr>
              <a:t>✓</a:t>
            </a:r>
          </a:p>
        </p:txBody>
      </p:sp>
      <p:sp>
        <p:nvSpPr>
          <p:cNvPr id="34" name="TextBox 33">
            <a:extLst>
              <a:ext uri="{FF2B5EF4-FFF2-40B4-BE49-F238E27FC236}">
                <a16:creationId xmlns:a16="http://schemas.microsoft.com/office/drawing/2014/main" id="{3544BEE1-1506-FA47-A7F2-DF56CFC5B5F8}"/>
              </a:ext>
            </a:extLst>
          </p:cNvPr>
          <p:cNvSpPr txBox="1"/>
          <p:nvPr/>
        </p:nvSpPr>
        <p:spPr>
          <a:xfrm>
            <a:off x="460173" y="5409640"/>
            <a:ext cx="530915" cy="646331"/>
          </a:xfrm>
          <a:prstGeom prst="rect">
            <a:avLst/>
          </a:prstGeom>
          <a:noFill/>
        </p:spPr>
        <p:txBody>
          <a:bodyPr wrap="none" rtlCol="0">
            <a:spAutoFit/>
          </a:bodyPr>
          <a:lstStyle/>
          <a:p>
            <a:r>
              <a:rPr lang="en-GB" sz="3600" b="1">
                <a:solidFill>
                  <a:schemeClr val="accent1"/>
                </a:solidFill>
                <a:latin typeface="Century Gothic" panose="020B0502020202020204" pitchFamily="34" charset="0"/>
              </a:rPr>
              <a:t>✓</a:t>
            </a:r>
          </a:p>
        </p:txBody>
      </p:sp>
      <p:sp>
        <p:nvSpPr>
          <p:cNvPr id="35" name="TextBox 34">
            <a:extLst>
              <a:ext uri="{FF2B5EF4-FFF2-40B4-BE49-F238E27FC236}">
                <a16:creationId xmlns:a16="http://schemas.microsoft.com/office/drawing/2014/main" id="{2C71E5EF-588A-1A4A-A998-B8ABCE409EFF}"/>
              </a:ext>
            </a:extLst>
          </p:cNvPr>
          <p:cNvSpPr txBox="1"/>
          <p:nvPr/>
        </p:nvSpPr>
        <p:spPr>
          <a:xfrm>
            <a:off x="3854724" y="5042888"/>
            <a:ext cx="530915" cy="646331"/>
          </a:xfrm>
          <a:prstGeom prst="rect">
            <a:avLst/>
          </a:prstGeom>
          <a:noFill/>
        </p:spPr>
        <p:txBody>
          <a:bodyPr wrap="none" rtlCol="0">
            <a:spAutoFit/>
          </a:bodyPr>
          <a:lstStyle/>
          <a:p>
            <a:r>
              <a:rPr lang="en-GB" sz="3600" b="1">
                <a:solidFill>
                  <a:schemeClr val="accent1"/>
                </a:solidFill>
                <a:latin typeface="Century Gothic" panose="020B0502020202020204" pitchFamily="34" charset="0"/>
              </a:rPr>
              <a:t>✓</a:t>
            </a:r>
          </a:p>
        </p:txBody>
      </p:sp>
    </p:spTree>
    <p:extLst>
      <p:ext uri="{BB962C8B-B14F-4D97-AF65-F5344CB8AC3E}">
        <p14:creationId xmlns:p14="http://schemas.microsoft.com/office/powerpoint/2010/main" val="1838702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3"/>
                                        </p:tgtEl>
                                      </p:cBhvr>
                                    </p:animEffect>
                                    <p:set>
                                      <p:cBhvr>
                                        <p:cTn id="7" dur="1" fill="hold">
                                          <p:stCondLst>
                                            <p:cond delay="499"/>
                                          </p:stCondLst>
                                        </p:cTn>
                                        <p:tgtEl>
                                          <p:spTgt spid="2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6"/>
                                        </p:tgtEl>
                                      </p:cBhvr>
                                    </p:animEffect>
                                    <p:set>
                                      <p:cBhvr>
                                        <p:cTn id="10" dur="1" fill="hold">
                                          <p:stCondLst>
                                            <p:cond delay="499"/>
                                          </p:stCondLst>
                                        </p:cTn>
                                        <p:tgtEl>
                                          <p:spTgt spid="26"/>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4"/>
                                        </p:tgtEl>
                                      </p:cBhvr>
                                    </p:animEffect>
                                    <p:set>
                                      <p:cBhvr>
                                        <p:cTn id="13" dur="1" fill="hold">
                                          <p:stCondLst>
                                            <p:cond delay="499"/>
                                          </p:stCondLst>
                                        </p:cTn>
                                        <p:tgtEl>
                                          <p:spTgt spid="2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500"/>
                                        <p:tgtEl>
                                          <p:spTgt spid="3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7" grpId="0"/>
      <p:bldP spid="28" grpId="0"/>
      <p:bldP spid="29" grpId="0"/>
      <p:bldP spid="30" grpId="0"/>
      <p:bldP spid="31" grpId="0"/>
      <p:bldP spid="32" grpId="0"/>
      <p:bldP spid="33" grpId="0"/>
      <p:bldP spid="34" grpId="0"/>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31832" y="492596"/>
            <a:ext cx="10620000" cy="3046988"/>
          </a:xfrm>
          <a:prstGeom prst="rect">
            <a:avLst/>
          </a:prstGeom>
          <a:noFill/>
        </p:spPr>
        <p:txBody>
          <a:bodyPr wrap="square" rtlCol="0">
            <a:spAutoFit/>
          </a:bodyPr>
          <a:lstStyle/>
          <a:p>
            <a:endParaRPr lang="en-GB" sz="2400" b="1">
              <a:latin typeface="Century Gothic" panose="020B0502020202020204" pitchFamily="34" charset="0"/>
            </a:endParaRPr>
          </a:p>
          <a:p>
            <a:r>
              <a:rPr lang="en-GB" sz="2400">
                <a:latin typeface="Century Gothic" panose="020B0502020202020204" pitchFamily="34" charset="0"/>
              </a:rPr>
              <a:t>When a </a:t>
            </a:r>
            <a:r>
              <a:rPr lang="en-GB" sz="2400" b="1">
                <a:solidFill>
                  <a:srgbClr val="7030A0"/>
                </a:solidFill>
                <a:latin typeface="Century Gothic" panose="020B0502020202020204" pitchFamily="34" charset="0"/>
              </a:rPr>
              <a:t>metal</a:t>
            </a:r>
            <a:r>
              <a:rPr lang="en-GB" sz="2400">
                <a:latin typeface="Century Gothic" panose="020B0502020202020204" pitchFamily="34" charset="0"/>
              </a:rPr>
              <a:t> reacts with an </a:t>
            </a:r>
            <a:r>
              <a:rPr lang="en-GB" sz="2400" b="1">
                <a:solidFill>
                  <a:srgbClr val="FF0000"/>
                </a:solidFill>
                <a:latin typeface="Century Gothic" panose="020B0502020202020204" pitchFamily="34" charset="0"/>
              </a:rPr>
              <a:t>acid</a:t>
            </a:r>
            <a:r>
              <a:rPr lang="en-GB" sz="2400">
                <a:latin typeface="Century Gothic" panose="020B0502020202020204" pitchFamily="34" charset="0"/>
              </a:rPr>
              <a:t>, a </a:t>
            </a:r>
            <a:r>
              <a:rPr lang="en-GB" sz="2400" b="1">
                <a:solidFill>
                  <a:srgbClr val="00B050"/>
                </a:solidFill>
                <a:latin typeface="Century Gothic" panose="020B0502020202020204" pitchFamily="34" charset="0"/>
              </a:rPr>
              <a:t>salt</a:t>
            </a:r>
            <a:r>
              <a:rPr lang="en-GB" sz="2400">
                <a:latin typeface="Century Gothic" panose="020B0502020202020204" pitchFamily="34" charset="0"/>
              </a:rPr>
              <a:t> and </a:t>
            </a:r>
            <a:r>
              <a:rPr lang="en-GB" sz="2400" b="1">
                <a:solidFill>
                  <a:schemeClr val="accent1"/>
                </a:solidFill>
                <a:latin typeface="Century Gothic" panose="020B0502020202020204" pitchFamily="34" charset="0"/>
              </a:rPr>
              <a:t>hydrogen</a:t>
            </a:r>
            <a:r>
              <a:rPr lang="en-GB" sz="2400">
                <a:latin typeface="Century Gothic" panose="020B0502020202020204" pitchFamily="34" charset="0"/>
              </a:rPr>
              <a:t> are made. </a:t>
            </a:r>
          </a:p>
          <a:p>
            <a:endParaRPr lang="en-GB" sz="2400">
              <a:latin typeface="Century Gothic" panose="020B0502020202020204" pitchFamily="34" charset="0"/>
            </a:endParaRPr>
          </a:p>
          <a:p>
            <a:pPr algn="ctr"/>
            <a:r>
              <a:rPr lang="en-GB" sz="2400" b="1">
                <a:solidFill>
                  <a:srgbClr val="7030A0"/>
                </a:solidFill>
                <a:latin typeface="Century Gothic" panose="020B0502020202020204" pitchFamily="34" charset="0"/>
              </a:rPr>
              <a:t>metal</a:t>
            </a:r>
            <a:r>
              <a:rPr lang="en-GB" sz="2400">
                <a:latin typeface="Century Gothic" panose="020B0502020202020204" pitchFamily="34" charset="0"/>
              </a:rPr>
              <a:t> + </a:t>
            </a:r>
            <a:r>
              <a:rPr lang="en-GB" sz="2400" b="1">
                <a:solidFill>
                  <a:srgbClr val="FF0000"/>
                </a:solidFill>
                <a:latin typeface="Century Gothic" panose="020B0502020202020204" pitchFamily="34" charset="0"/>
              </a:rPr>
              <a:t>acid</a:t>
            </a:r>
            <a:r>
              <a:rPr lang="en-GB" sz="2400">
                <a:latin typeface="Century Gothic" panose="020B0502020202020204" pitchFamily="34" charset="0"/>
              </a:rPr>
              <a:t> </a:t>
            </a:r>
            <a:r>
              <a:rPr lang="en-GB" sz="2400">
                <a:latin typeface="Century Gothic" panose="020B0502020202020204" pitchFamily="34" charset="0"/>
                <a:sym typeface="Wingdings" panose="05000000000000000000" pitchFamily="2" charset="2"/>
              </a:rPr>
              <a:t> </a:t>
            </a:r>
            <a:r>
              <a:rPr lang="en-GB" sz="2400" b="1">
                <a:solidFill>
                  <a:srgbClr val="00B050"/>
                </a:solidFill>
                <a:latin typeface="Century Gothic" panose="020B0502020202020204" pitchFamily="34" charset="0"/>
                <a:sym typeface="Wingdings" panose="05000000000000000000" pitchFamily="2" charset="2"/>
              </a:rPr>
              <a:t>salt</a:t>
            </a:r>
            <a:r>
              <a:rPr lang="en-GB" sz="2400">
                <a:latin typeface="Century Gothic" panose="020B0502020202020204" pitchFamily="34" charset="0"/>
                <a:sym typeface="Wingdings" panose="05000000000000000000" pitchFamily="2" charset="2"/>
              </a:rPr>
              <a:t> + </a:t>
            </a:r>
            <a:r>
              <a:rPr lang="en-GB" sz="2400" b="1">
                <a:solidFill>
                  <a:schemeClr val="accent1"/>
                </a:solidFill>
                <a:latin typeface="Century Gothic" panose="020B0502020202020204" pitchFamily="34" charset="0"/>
                <a:sym typeface="Wingdings" panose="05000000000000000000" pitchFamily="2" charset="2"/>
              </a:rPr>
              <a:t>hydrogen</a:t>
            </a:r>
          </a:p>
          <a:p>
            <a:pPr algn="ctr"/>
            <a:endParaRPr lang="en-GB" sz="2400">
              <a:latin typeface="Century Gothic" panose="020B0502020202020204" pitchFamily="34" charset="0"/>
              <a:sym typeface="Wingdings" panose="05000000000000000000" pitchFamily="2" charset="2"/>
            </a:endParaRPr>
          </a:p>
          <a:p>
            <a:endParaRPr lang="en-GB" sz="2400">
              <a:latin typeface="Century Gothic" panose="020B0502020202020204" pitchFamily="34" charset="0"/>
              <a:sym typeface="Wingdings" panose="05000000000000000000" pitchFamily="2" charset="2"/>
            </a:endParaRPr>
          </a:p>
          <a:p>
            <a:r>
              <a:rPr lang="en-GB" sz="2400" b="1">
                <a:latin typeface="Century Gothic" panose="020B0502020202020204" pitchFamily="34" charset="0"/>
                <a:sym typeface="Wingdings" panose="05000000000000000000" pitchFamily="2" charset="2"/>
              </a:rPr>
              <a:t>How do we know that a chemical reaction is occurring?</a:t>
            </a:r>
          </a:p>
          <a:p>
            <a:endParaRPr lang="en-GB" sz="2400" b="1">
              <a:latin typeface="Century Gothic" panose="020B0502020202020204" pitchFamily="34" charset="0"/>
              <a:sym typeface="Wingdings" panose="05000000000000000000" pitchFamily="2" charset="2"/>
            </a:endParaRPr>
          </a:p>
        </p:txBody>
      </p:sp>
      <p:sp>
        <p:nvSpPr>
          <p:cNvPr id="2" name="Title 1">
            <a:extLst>
              <a:ext uri="{FF2B5EF4-FFF2-40B4-BE49-F238E27FC236}">
                <a16:creationId xmlns:a16="http://schemas.microsoft.com/office/drawing/2014/main" id="{09DA8D64-D466-CD44-85E6-EEDC0EBD0117}"/>
              </a:ext>
            </a:extLst>
          </p:cNvPr>
          <p:cNvSpPr>
            <a:spLocks noGrp="1"/>
          </p:cNvSpPr>
          <p:nvPr>
            <p:ph type="title"/>
          </p:nvPr>
        </p:nvSpPr>
        <p:spPr>
          <a:xfrm>
            <a:off x="203200" y="132596"/>
            <a:ext cx="10620000" cy="720000"/>
          </a:xfrm>
        </p:spPr>
        <p:txBody>
          <a:bodyPr>
            <a:normAutofit fontScale="90000"/>
          </a:bodyPr>
          <a:lstStyle/>
          <a:p>
            <a:r>
              <a:rPr lang="en-GB" sz="2800">
                <a:latin typeface="Century Gothic" panose="020B0502020202020204" pitchFamily="34" charset="0"/>
              </a:rPr>
              <a:t>How can we use observations to place metals in order of reactivity?</a:t>
            </a:r>
            <a:br>
              <a:rPr lang="en-GB" sz="2800">
                <a:latin typeface="Century Gothic" panose="020B0502020202020204" pitchFamily="34" charset="0"/>
              </a:rPr>
            </a:br>
            <a:endParaRPr lang="en-GB"/>
          </a:p>
        </p:txBody>
      </p:sp>
      <p:sp>
        <p:nvSpPr>
          <p:cNvPr id="3" name="Rectangle 2">
            <a:extLst>
              <a:ext uri="{FF2B5EF4-FFF2-40B4-BE49-F238E27FC236}">
                <a16:creationId xmlns:a16="http://schemas.microsoft.com/office/drawing/2014/main" id="{520820CE-D71B-D448-97CE-A97949420362}"/>
              </a:ext>
            </a:extLst>
          </p:cNvPr>
          <p:cNvSpPr/>
          <p:nvPr/>
        </p:nvSpPr>
        <p:spPr>
          <a:xfrm>
            <a:off x="272324" y="3429000"/>
            <a:ext cx="8162137" cy="1200329"/>
          </a:xfrm>
          <a:prstGeom prst="rect">
            <a:avLst/>
          </a:prstGeom>
        </p:spPr>
        <p:txBody>
          <a:bodyPr wrap="square">
            <a:spAutoFit/>
          </a:bodyPr>
          <a:lstStyle/>
          <a:p>
            <a:r>
              <a:rPr lang="en-GB" sz="2400">
                <a:latin typeface="Century Gothic" panose="020B0502020202020204" pitchFamily="34" charset="0"/>
                <a:sym typeface="Wingdings" panose="05000000000000000000" pitchFamily="2" charset="2"/>
              </a:rPr>
              <a:t>Bubbles observed in the solution show that a </a:t>
            </a:r>
            <a:r>
              <a:rPr lang="en-GB" sz="2400" b="1">
                <a:latin typeface="Century Gothic" panose="020B0502020202020204" pitchFamily="34" charset="0"/>
                <a:sym typeface="Wingdings" panose="05000000000000000000" pitchFamily="2" charset="2"/>
              </a:rPr>
              <a:t>gas</a:t>
            </a:r>
            <a:r>
              <a:rPr lang="en-GB" sz="2400">
                <a:latin typeface="Century Gothic" panose="020B0502020202020204" pitchFamily="34" charset="0"/>
                <a:sym typeface="Wingdings" panose="05000000000000000000" pitchFamily="2" charset="2"/>
              </a:rPr>
              <a:t> is being made in the chemical reaction. </a:t>
            </a:r>
          </a:p>
          <a:p>
            <a:endParaRPr lang="en-GB" sz="2400">
              <a:latin typeface="Century Gothic" panose="020B0502020202020204" pitchFamily="34" charset="0"/>
              <a:sym typeface="Wingdings" panose="05000000000000000000" pitchFamily="2" charset="2"/>
            </a:endParaRPr>
          </a:p>
        </p:txBody>
      </p:sp>
      <p:pic>
        <p:nvPicPr>
          <p:cNvPr id="1028" name="Picture 4" descr="Test Tube, Boiling, Blue, Bubbles">
            <a:extLst>
              <a:ext uri="{FF2B5EF4-FFF2-40B4-BE49-F238E27FC236}">
                <a16:creationId xmlns:a16="http://schemas.microsoft.com/office/drawing/2014/main" id="{D523E94B-06AB-04E9-7A4E-56520DAB7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8663" y="1925457"/>
            <a:ext cx="2159000" cy="431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6941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5D129640-B483-4AEF-BE31-7511602DE205}"/>
              </a:ext>
            </a:extLst>
          </p:cNvPr>
          <p:cNvSpPr txBox="1"/>
          <p:nvPr/>
        </p:nvSpPr>
        <p:spPr>
          <a:xfrm>
            <a:off x="433878" y="889938"/>
            <a:ext cx="9265934" cy="2308324"/>
          </a:xfrm>
          <a:prstGeom prst="rect">
            <a:avLst/>
          </a:prstGeom>
          <a:noFill/>
        </p:spPr>
        <p:txBody>
          <a:bodyPr wrap="square" rtlCol="0">
            <a:spAutoFit/>
          </a:bodyPr>
          <a:lstStyle/>
          <a:p>
            <a:r>
              <a:rPr lang="en-GB" sz="2400">
                <a:latin typeface="Century Gothic" panose="020B0502020202020204" pitchFamily="34" charset="0"/>
              </a:rPr>
              <a:t>The reactivity series can be used to make predictions about the reactions of metals.</a:t>
            </a:r>
          </a:p>
          <a:p>
            <a:pPr marL="342900" indent="-342900">
              <a:buFont typeface="Arial" panose="020B0604020202020204" pitchFamily="34" charset="0"/>
              <a:buChar char="•"/>
            </a:pPr>
            <a:endParaRPr lang="en-GB" sz="2400">
              <a:latin typeface="Century Gothic" panose="020B0502020202020204" pitchFamily="34" charset="0"/>
            </a:endParaRPr>
          </a:p>
          <a:p>
            <a:pPr marL="342900" indent="-342900">
              <a:buFont typeface="Arial" panose="020B0604020202020204" pitchFamily="34" charset="0"/>
              <a:buChar char="•"/>
            </a:pPr>
            <a:endParaRPr lang="en-GB" sz="2400">
              <a:latin typeface="Century Gothic" panose="020B0502020202020204" pitchFamily="34" charset="0"/>
            </a:endParaRPr>
          </a:p>
          <a:p>
            <a:r>
              <a:rPr lang="en-GB" sz="2400" b="1">
                <a:latin typeface="Century Gothic" panose="020B0502020202020204" pitchFamily="34" charset="0"/>
              </a:rPr>
              <a:t>Use the reactivity series to predict whether a reaction will take place and how intense the reaction will be.</a:t>
            </a:r>
          </a:p>
        </p:txBody>
      </p:sp>
      <p:sp>
        <p:nvSpPr>
          <p:cNvPr id="3" name="Title 2">
            <a:extLst>
              <a:ext uri="{FF2B5EF4-FFF2-40B4-BE49-F238E27FC236}">
                <a16:creationId xmlns:a16="http://schemas.microsoft.com/office/drawing/2014/main" id="{E06EAAF7-2837-E640-88ED-2D4FE4EF7271}"/>
              </a:ext>
            </a:extLst>
          </p:cNvPr>
          <p:cNvSpPr>
            <a:spLocks noGrp="1"/>
          </p:cNvSpPr>
          <p:nvPr>
            <p:ph type="title"/>
          </p:nvPr>
        </p:nvSpPr>
        <p:spPr/>
        <p:txBody>
          <a:bodyPr/>
          <a:lstStyle/>
          <a:p>
            <a:r>
              <a:rPr lang="en-GB">
                <a:latin typeface="Century Gothic" panose="020B0502020202020204" pitchFamily="34" charset="0"/>
              </a:rPr>
              <a:t>Using the Reactivity Series</a:t>
            </a:r>
          </a:p>
        </p:txBody>
      </p:sp>
      <p:sp>
        <p:nvSpPr>
          <p:cNvPr id="20" name="TextBox 19">
            <a:extLst>
              <a:ext uri="{FF2B5EF4-FFF2-40B4-BE49-F238E27FC236}">
                <a16:creationId xmlns:a16="http://schemas.microsoft.com/office/drawing/2014/main" id="{C8412BE2-FD69-9E41-9F85-51B7D3FB1291}"/>
              </a:ext>
            </a:extLst>
          </p:cNvPr>
          <p:cNvSpPr txBox="1"/>
          <p:nvPr/>
        </p:nvSpPr>
        <p:spPr>
          <a:xfrm>
            <a:off x="9991872" y="171766"/>
            <a:ext cx="1290738" cy="369332"/>
          </a:xfrm>
          <a:prstGeom prst="rect">
            <a:avLst/>
          </a:prstGeom>
          <a:noFill/>
        </p:spPr>
        <p:txBody>
          <a:bodyPr wrap="none" rtlCol="0">
            <a:spAutoFit/>
          </a:bodyPr>
          <a:lstStyle/>
          <a:p>
            <a:r>
              <a:rPr lang="en-GB" b="1">
                <a:latin typeface="Century Gothic" panose="020B0502020202020204" pitchFamily="34" charset="0"/>
              </a:rPr>
              <a:t>Potassium</a:t>
            </a:r>
          </a:p>
        </p:txBody>
      </p:sp>
      <p:sp>
        <p:nvSpPr>
          <p:cNvPr id="21" name="TextBox 20">
            <a:extLst>
              <a:ext uri="{FF2B5EF4-FFF2-40B4-BE49-F238E27FC236}">
                <a16:creationId xmlns:a16="http://schemas.microsoft.com/office/drawing/2014/main" id="{23AD58C6-9B59-7B48-958E-29C01519638E}"/>
              </a:ext>
            </a:extLst>
          </p:cNvPr>
          <p:cNvSpPr txBox="1"/>
          <p:nvPr/>
        </p:nvSpPr>
        <p:spPr>
          <a:xfrm>
            <a:off x="9991872" y="612302"/>
            <a:ext cx="1015021" cy="369332"/>
          </a:xfrm>
          <a:prstGeom prst="rect">
            <a:avLst/>
          </a:prstGeom>
          <a:noFill/>
        </p:spPr>
        <p:txBody>
          <a:bodyPr wrap="none" rtlCol="0">
            <a:spAutoFit/>
          </a:bodyPr>
          <a:lstStyle/>
          <a:p>
            <a:r>
              <a:rPr lang="en-GB" b="1">
                <a:latin typeface="Century Gothic" panose="020B0502020202020204" pitchFamily="34" charset="0"/>
              </a:rPr>
              <a:t>Sodium</a:t>
            </a:r>
          </a:p>
        </p:txBody>
      </p:sp>
      <p:sp>
        <p:nvSpPr>
          <p:cNvPr id="22" name="TextBox 21">
            <a:extLst>
              <a:ext uri="{FF2B5EF4-FFF2-40B4-BE49-F238E27FC236}">
                <a16:creationId xmlns:a16="http://schemas.microsoft.com/office/drawing/2014/main" id="{81EF3F0E-627A-8743-AB83-1E31626011B0}"/>
              </a:ext>
            </a:extLst>
          </p:cNvPr>
          <p:cNvSpPr txBox="1"/>
          <p:nvPr/>
        </p:nvSpPr>
        <p:spPr>
          <a:xfrm>
            <a:off x="9991872" y="1050744"/>
            <a:ext cx="1130438" cy="369332"/>
          </a:xfrm>
          <a:prstGeom prst="rect">
            <a:avLst/>
          </a:prstGeom>
          <a:noFill/>
        </p:spPr>
        <p:txBody>
          <a:bodyPr wrap="none" rtlCol="0">
            <a:spAutoFit/>
          </a:bodyPr>
          <a:lstStyle/>
          <a:p>
            <a:r>
              <a:rPr lang="en-GB" b="1">
                <a:latin typeface="Century Gothic" panose="020B0502020202020204" pitchFamily="34" charset="0"/>
              </a:rPr>
              <a:t>Calcium</a:t>
            </a:r>
          </a:p>
        </p:txBody>
      </p:sp>
      <p:sp>
        <p:nvSpPr>
          <p:cNvPr id="24" name="TextBox 23">
            <a:extLst>
              <a:ext uri="{FF2B5EF4-FFF2-40B4-BE49-F238E27FC236}">
                <a16:creationId xmlns:a16="http://schemas.microsoft.com/office/drawing/2014/main" id="{6C3B1955-D6A5-F342-BAF1-427E1C1D8C67}"/>
              </a:ext>
            </a:extLst>
          </p:cNvPr>
          <p:cNvSpPr txBox="1"/>
          <p:nvPr/>
        </p:nvSpPr>
        <p:spPr>
          <a:xfrm>
            <a:off x="9991872" y="1927628"/>
            <a:ext cx="1370888" cy="369332"/>
          </a:xfrm>
          <a:prstGeom prst="rect">
            <a:avLst/>
          </a:prstGeom>
          <a:noFill/>
        </p:spPr>
        <p:txBody>
          <a:bodyPr wrap="none" rtlCol="0">
            <a:spAutoFit/>
          </a:bodyPr>
          <a:lstStyle/>
          <a:p>
            <a:r>
              <a:rPr lang="en-GB" b="1">
                <a:latin typeface="Century Gothic" panose="020B0502020202020204" pitchFamily="34" charset="0"/>
              </a:rPr>
              <a:t>Aluminium</a:t>
            </a:r>
          </a:p>
        </p:txBody>
      </p:sp>
      <p:sp>
        <p:nvSpPr>
          <p:cNvPr id="26" name="TextBox 25">
            <a:extLst>
              <a:ext uri="{FF2B5EF4-FFF2-40B4-BE49-F238E27FC236}">
                <a16:creationId xmlns:a16="http://schemas.microsoft.com/office/drawing/2014/main" id="{F0CC4F33-A0E6-474D-9CC2-C23EE8EC1FED}"/>
              </a:ext>
            </a:extLst>
          </p:cNvPr>
          <p:cNvSpPr txBox="1"/>
          <p:nvPr/>
        </p:nvSpPr>
        <p:spPr>
          <a:xfrm>
            <a:off x="9991872" y="2366070"/>
            <a:ext cx="1027845" cy="369332"/>
          </a:xfrm>
          <a:prstGeom prst="rect">
            <a:avLst/>
          </a:prstGeom>
          <a:noFill/>
        </p:spPr>
        <p:txBody>
          <a:bodyPr wrap="none" rtlCol="0">
            <a:spAutoFit/>
          </a:bodyPr>
          <a:lstStyle/>
          <a:p>
            <a:r>
              <a:rPr lang="en-GB" b="1">
                <a:solidFill>
                  <a:schemeClr val="bg1">
                    <a:lumMod val="50000"/>
                  </a:schemeClr>
                </a:solidFill>
                <a:latin typeface="Century Gothic" panose="020B0502020202020204" pitchFamily="34" charset="0"/>
              </a:rPr>
              <a:t>Carbon</a:t>
            </a:r>
          </a:p>
        </p:txBody>
      </p:sp>
      <p:sp>
        <p:nvSpPr>
          <p:cNvPr id="27" name="TextBox 26">
            <a:extLst>
              <a:ext uri="{FF2B5EF4-FFF2-40B4-BE49-F238E27FC236}">
                <a16:creationId xmlns:a16="http://schemas.microsoft.com/office/drawing/2014/main" id="{2E8F9E8E-CDE9-6B4B-9D48-E263CA575947}"/>
              </a:ext>
            </a:extLst>
          </p:cNvPr>
          <p:cNvSpPr txBox="1"/>
          <p:nvPr/>
        </p:nvSpPr>
        <p:spPr>
          <a:xfrm>
            <a:off x="9991872" y="2804512"/>
            <a:ext cx="641522" cy="369332"/>
          </a:xfrm>
          <a:prstGeom prst="rect">
            <a:avLst/>
          </a:prstGeom>
          <a:noFill/>
        </p:spPr>
        <p:txBody>
          <a:bodyPr wrap="none" rtlCol="0">
            <a:spAutoFit/>
          </a:bodyPr>
          <a:lstStyle/>
          <a:p>
            <a:r>
              <a:rPr lang="en-GB" b="1">
                <a:latin typeface="Century Gothic" panose="020B0502020202020204" pitchFamily="34" charset="0"/>
              </a:rPr>
              <a:t>Zinc</a:t>
            </a:r>
          </a:p>
        </p:txBody>
      </p:sp>
      <p:sp>
        <p:nvSpPr>
          <p:cNvPr id="28" name="TextBox 27">
            <a:extLst>
              <a:ext uri="{FF2B5EF4-FFF2-40B4-BE49-F238E27FC236}">
                <a16:creationId xmlns:a16="http://schemas.microsoft.com/office/drawing/2014/main" id="{EEA14674-9BDE-584D-A523-AB8539D7FD30}"/>
              </a:ext>
            </a:extLst>
          </p:cNvPr>
          <p:cNvSpPr txBox="1"/>
          <p:nvPr/>
        </p:nvSpPr>
        <p:spPr>
          <a:xfrm>
            <a:off x="9991872" y="3242954"/>
            <a:ext cx="607859" cy="369332"/>
          </a:xfrm>
          <a:prstGeom prst="rect">
            <a:avLst/>
          </a:prstGeom>
          <a:noFill/>
        </p:spPr>
        <p:txBody>
          <a:bodyPr wrap="none" rtlCol="0">
            <a:spAutoFit/>
          </a:bodyPr>
          <a:lstStyle/>
          <a:p>
            <a:r>
              <a:rPr lang="en-GB" b="1">
                <a:latin typeface="Century Gothic" panose="020B0502020202020204" pitchFamily="34" charset="0"/>
              </a:rPr>
              <a:t>Iron</a:t>
            </a:r>
          </a:p>
        </p:txBody>
      </p:sp>
      <p:sp>
        <p:nvSpPr>
          <p:cNvPr id="29" name="TextBox 28">
            <a:extLst>
              <a:ext uri="{FF2B5EF4-FFF2-40B4-BE49-F238E27FC236}">
                <a16:creationId xmlns:a16="http://schemas.microsoft.com/office/drawing/2014/main" id="{10C082CB-6E06-3442-A930-619DEE50072F}"/>
              </a:ext>
            </a:extLst>
          </p:cNvPr>
          <p:cNvSpPr txBox="1"/>
          <p:nvPr/>
        </p:nvSpPr>
        <p:spPr>
          <a:xfrm>
            <a:off x="9991872" y="3681396"/>
            <a:ext cx="474810" cy="369332"/>
          </a:xfrm>
          <a:prstGeom prst="rect">
            <a:avLst/>
          </a:prstGeom>
          <a:noFill/>
        </p:spPr>
        <p:txBody>
          <a:bodyPr wrap="none" rtlCol="0">
            <a:spAutoFit/>
          </a:bodyPr>
          <a:lstStyle/>
          <a:p>
            <a:r>
              <a:rPr lang="en-GB" b="1">
                <a:latin typeface="Century Gothic" panose="020B0502020202020204" pitchFamily="34" charset="0"/>
              </a:rPr>
              <a:t>Tin</a:t>
            </a:r>
          </a:p>
        </p:txBody>
      </p:sp>
      <p:sp>
        <p:nvSpPr>
          <p:cNvPr id="30" name="TextBox 29">
            <a:extLst>
              <a:ext uri="{FF2B5EF4-FFF2-40B4-BE49-F238E27FC236}">
                <a16:creationId xmlns:a16="http://schemas.microsoft.com/office/drawing/2014/main" id="{AA939274-9307-0C48-9501-458ACB0272C7}"/>
              </a:ext>
            </a:extLst>
          </p:cNvPr>
          <p:cNvSpPr txBox="1"/>
          <p:nvPr/>
        </p:nvSpPr>
        <p:spPr>
          <a:xfrm>
            <a:off x="9990405" y="4119838"/>
            <a:ext cx="737702" cy="369332"/>
          </a:xfrm>
          <a:prstGeom prst="rect">
            <a:avLst/>
          </a:prstGeom>
          <a:noFill/>
        </p:spPr>
        <p:txBody>
          <a:bodyPr wrap="none" rtlCol="0">
            <a:spAutoFit/>
          </a:bodyPr>
          <a:lstStyle/>
          <a:p>
            <a:r>
              <a:rPr lang="en-GB" b="1">
                <a:latin typeface="Century Gothic" panose="020B0502020202020204" pitchFamily="34" charset="0"/>
              </a:rPr>
              <a:t>Lead</a:t>
            </a:r>
          </a:p>
        </p:txBody>
      </p:sp>
      <p:sp>
        <p:nvSpPr>
          <p:cNvPr id="31" name="TextBox 30">
            <a:extLst>
              <a:ext uri="{FF2B5EF4-FFF2-40B4-BE49-F238E27FC236}">
                <a16:creationId xmlns:a16="http://schemas.microsoft.com/office/drawing/2014/main" id="{223527C1-65AE-D747-BFA8-3361A6B2A038}"/>
              </a:ext>
            </a:extLst>
          </p:cNvPr>
          <p:cNvSpPr txBox="1"/>
          <p:nvPr/>
        </p:nvSpPr>
        <p:spPr>
          <a:xfrm>
            <a:off x="9990405" y="4558280"/>
            <a:ext cx="1287532" cy="369332"/>
          </a:xfrm>
          <a:prstGeom prst="rect">
            <a:avLst/>
          </a:prstGeom>
          <a:noFill/>
        </p:spPr>
        <p:txBody>
          <a:bodyPr wrap="none" rtlCol="0">
            <a:spAutoFit/>
          </a:bodyPr>
          <a:lstStyle/>
          <a:p>
            <a:r>
              <a:rPr lang="en-GB" b="1">
                <a:solidFill>
                  <a:schemeClr val="bg1">
                    <a:lumMod val="50000"/>
                  </a:schemeClr>
                </a:solidFill>
                <a:latin typeface="Century Gothic" panose="020B0502020202020204" pitchFamily="34" charset="0"/>
              </a:rPr>
              <a:t>Hydrogen</a:t>
            </a:r>
          </a:p>
        </p:txBody>
      </p:sp>
      <p:sp>
        <p:nvSpPr>
          <p:cNvPr id="32" name="TextBox 31">
            <a:extLst>
              <a:ext uri="{FF2B5EF4-FFF2-40B4-BE49-F238E27FC236}">
                <a16:creationId xmlns:a16="http://schemas.microsoft.com/office/drawing/2014/main" id="{B2855AC0-530D-E941-8030-47D254F4BE71}"/>
              </a:ext>
            </a:extLst>
          </p:cNvPr>
          <p:cNvSpPr txBox="1"/>
          <p:nvPr/>
        </p:nvSpPr>
        <p:spPr>
          <a:xfrm>
            <a:off x="9990405" y="4996722"/>
            <a:ext cx="1037463" cy="369332"/>
          </a:xfrm>
          <a:prstGeom prst="rect">
            <a:avLst/>
          </a:prstGeom>
          <a:noFill/>
        </p:spPr>
        <p:txBody>
          <a:bodyPr wrap="none" rtlCol="0">
            <a:spAutoFit/>
          </a:bodyPr>
          <a:lstStyle/>
          <a:p>
            <a:r>
              <a:rPr lang="en-GB" b="1">
                <a:latin typeface="Century Gothic" panose="020B0502020202020204" pitchFamily="34" charset="0"/>
              </a:rPr>
              <a:t>Copper</a:t>
            </a:r>
          </a:p>
        </p:txBody>
      </p:sp>
      <p:sp>
        <p:nvSpPr>
          <p:cNvPr id="33" name="TextBox 32">
            <a:extLst>
              <a:ext uri="{FF2B5EF4-FFF2-40B4-BE49-F238E27FC236}">
                <a16:creationId xmlns:a16="http://schemas.microsoft.com/office/drawing/2014/main" id="{EE469D84-173A-6C4F-BA8D-DFB5B7159490}"/>
              </a:ext>
            </a:extLst>
          </p:cNvPr>
          <p:cNvSpPr txBox="1"/>
          <p:nvPr/>
        </p:nvSpPr>
        <p:spPr>
          <a:xfrm>
            <a:off x="9990405" y="5435164"/>
            <a:ext cx="768159" cy="369332"/>
          </a:xfrm>
          <a:prstGeom prst="rect">
            <a:avLst/>
          </a:prstGeom>
          <a:noFill/>
        </p:spPr>
        <p:txBody>
          <a:bodyPr wrap="none" rtlCol="0">
            <a:spAutoFit/>
          </a:bodyPr>
          <a:lstStyle/>
          <a:p>
            <a:r>
              <a:rPr lang="en-GB" b="1">
                <a:latin typeface="Century Gothic" panose="020B0502020202020204" pitchFamily="34" charset="0"/>
              </a:rPr>
              <a:t>Silver</a:t>
            </a:r>
          </a:p>
        </p:txBody>
      </p:sp>
      <p:sp>
        <p:nvSpPr>
          <p:cNvPr id="34" name="TextBox 33">
            <a:extLst>
              <a:ext uri="{FF2B5EF4-FFF2-40B4-BE49-F238E27FC236}">
                <a16:creationId xmlns:a16="http://schemas.microsoft.com/office/drawing/2014/main" id="{A0048B37-4A24-8443-8A9C-C5E4E59167C4}"/>
              </a:ext>
            </a:extLst>
          </p:cNvPr>
          <p:cNvSpPr txBox="1"/>
          <p:nvPr/>
        </p:nvSpPr>
        <p:spPr>
          <a:xfrm>
            <a:off x="9990405" y="5873606"/>
            <a:ext cx="734496" cy="369332"/>
          </a:xfrm>
          <a:prstGeom prst="rect">
            <a:avLst/>
          </a:prstGeom>
          <a:noFill/>
        </p:spPr>
        <p:txBody>
          <a:bodyPr wrap="none" rtlCol="0">
            <a:spAutoFit/>
          </a:bodyPr>
          <a:lstStyle/>
          <a:p>
            <a:r>
              <a:rPr lang="en-GB" b="1">
                <a:latin typeface="Century Gothic" panose="020B0502020202020204" pitchFamily="34" charset="0"/>
              </a:rPr>
              <a:t>Gold</a:t>
            </a:r>
          </a:p>
        </p:txBody>
      </p:sp>
      <p:sp>
        <p:nvSpPr>
          <p:cNvPr id="35" name="TextBox 34">
            <a:extLst>
              <a:ext uri="{FF2B5EF4-FFF2-40B4-BE49-F238E27FC236}">
                <a16:creationId xmlns:a16="http://schemas.microsoft.com/office/drawing/2014/main" id="{69042D18-E971-2948-A07A-C06FCAAFD254}"/>
              </a:ext>
            </a:extLst>
          </p:cNvPr>
          <p:cNvSpPr txBox="1"/>
          <p:nvPr/>
        </p:nvSpPr>
        <p:spPr>
          <a:xfrm>
            <a:off x="9990405" y="6312048"/>
            <a:ext cx="1140056" cy="369332"/>
          </a:xfrm>
          <a:prstGeom prst="rect">
            <a:avLst/>
          </a:prstGeom>
          <a:noFill/>
        </p:spPr>
        <p:txBody>
          <a:bodyPr wrap="none" rtlCol="0">
            <a:spAutoFit/>
          </a:bodyPr>
          <a:lstStyle/>
          <a:p>
            <a:r>
              <a:rPr lang="en-GB" b="1">
                <a:latin typeface="Century Gothic" panose="020B0502020202020204" pitchFamily="34" charset="0"/>
              </a:rPr>
              <a:t>Platinum</a:t>
            </a:r>
          </a:p>
        </p:txBody>
      </p:sp>
      <p:sp>
        <p:nvSpPr>
          <p:cNvPr id="36" name="TextBox 35">
            <a:extLst>
              <a:ext uri="{FF2B5EF4-FFF2-40B4-BE49-F238E27FC236}">
                <a16:creationId xmlns:a16="http://schemas.microsoft.com/office/drawing/2014/main" id="{2453A09C-D8E9-4742-9275-26503C783472}"/>
              </a:ext>
            </a:extLst>
          </p:cNvPr>
          <p:cNvSpPr txBox="1"/>
          <p:nvPr/>
        </p:nvSpPr>
        <p:spPr>
          <a:xfrm>
            <a:off x="9991872" y="1489186"/>
            <a:ext cx="1494320" cy="369332"/>
          </a:xfrm>
          <a:prstGeom prst="rect">
            <a:avLst/>
          </a:prstGeom>
          <a:noFill/>
        </p:spPr>
        <p:txBody>
          <a:bodyPr wrap="none" rtlCol="0">
            <a:spAutoFit/>
          </a:bodyPr>
          <a:lstStyle/>
          <a:p>
            <a:r>
              <a:rPr lang="en-GB" b="1">
                <a:latin typeface="Century Gothic" panose="020B0502020202020204" pitchFamily="34" charset="0"/>
              </a:rPr>
              <a:t>Magnesium</a:t>
            </a:r>
          </a:p>
        </p:txBody>
      </p:sp>
      <p:graphicFrame>
        <p:nvGraphicFramePr>
          <p:cNvPr id="37" name="Table 3">
            <a:extLst>
              <a:ext uri="{FF2B5EF4-FFF2-40B4-BE49-F238E27FC236}">
                <a16:creationId xmlns:a16="http://schemas.microsoft.com/office/drawing/2014/main" id="{BDC92BA8-BF96-DF40-BD75-0F5AE1D17C43}"/>
              </a:ext>
            </a:extLst>
          </p:cNvPr>
          <p:cNvGraphicFramePr>
            <a:graphicFrameLocks noGrp="1"/>
          </p:cNvGraphicFramePr>
          <p:nvPr/>
        </p:nvGraphicFramePr>
        <p:xfrm>
          <a:off x="540000" y="3528506"/>
          <a:ext cx="7965000" cy="2286000"/>
        </p:xfrm>
        <a:graphic>
          <a:graphicData uri="http://schemas.openxmlformats.org/drawingml/2006/table">
            <a:tbl>
              <a:tblPr firstRow="1" bandRow="1">
                <a:tableStyleId>{5940675A-B579-460E-94D1-54222C63F5DA}</a:tableStyleId>
              </a:tblPr>
              <a:tblGrid>
                <a:gridCol w="2655000">
                  <a:extLst>
                    <a:ext uri="{9D8B030D-6E8A-4147-A177-3AD203B41FA5}">
                      <a16:colId xmlns:a16="http://schemas.microsoft.com/office/drawing/2014/main" val="2992347426"/>
                    </a:ext>
                  </a:extLst>
                </a:gridCol>
                <a:gridCol w="2655000">
                  <a:extLst>
                    <a:ext uri="{9D8B030D-6E8A-4147-A177-3AD203B41FA5}">
                      <a16:colId xmlns:a16="http://schemas.microsoft.com/office/drawing/2014/main" val="4196544052"/>
                    </a:ext>
                  </a:extLst>
                </a:gridCol>
                <a:gridCol w="2655000">
                  <a:extLst>
                    <a:ext uri="{9D8B030D-6E8A-4147-A177-3AD203B41FA5}">
                      <a16:colId xmlns:a16="http://schemas.microsoft.com/office/drawing/2014/main" val="506603736"/>
                    </a:ext>
                  </a:extLst>
                </a:gridCol>
              </a:tblGrid>
              <a:tr h="370840">
                <a:tc>
                  <a:txBody>
                    <a:bodyPr/>
                    <a:lstStyle/>
                    <a:p>
                      <a:r>
                        <a:rPr lang="en-GB" sz="2400" b="1">
                          <a:latin typeface="Century Gothic" panose="020B0502020202020204" pitchFamily="34" charset="0"/>
                        </a:rPr>
                        <a:t>Metal</a:t>
                      </a:r>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b="1">
                          <a:latin typeface="Century Gothic" panose="020B0502020202020204" pitchFamily="34" charset="0"/>
                        </a:rPr>
                        <a:t>Reacting with</a:t>
                      </a:r>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b="1">
                          <a:latin typeface="Century Gothic" panose="020B0502020202020204" pitchFamily="34" charset="0"/>
                        </a:rPr>
                        <a:t>Prediction</a:t>
                      </a:r>
                    </a:p>
                  </a:txBody>
                  <a:tcPr>
                    <a:solidFill>
                      <a:schemeClr val="accent1">
                        <a:lumMod val="20000"/>
                        <a:lumOff val="80000"/>
                      </a:schemeClr>
                    </a:solidFill>
                  </a:tcPr>
                </a:tc>
                <a:extLst>
                  <a:ext uri="{0D108BD9-81ED-4DB2-BD59-A6C34878D82A}">
                    <a16:rowId xmlns:a16="http://schemas.microsoft.com/office/drawing/2014/main" val="2550107700"/>
                  </a:ext>
                </a:extLst>
              </a:tr>
              <a:tr h="370840">
                <a:tc>
                  <a:txBody>
                    <a:bodyPr/>
                    <a:lstStyle/>
                    <a:p>
                      <a:r>
                        <a:rPr lang="en-GB" sz="2400">
                          <a:latin typeface="Century Gothic" panose="020B0502020202020204" pitchFamily="34" charset="0"/>
                        </a:rPr>
                        <a:t>Silver</a:t>
                      </a:r>
                    </a:p>
                  </a:txBody>
                  <a:tcPr>
                    <a:solidFill>
                      <a:schemeClr val="bg1"/>
                    </a:solidFill>
                  </a:tcPr>
                </a:tc>
                <a:tc>
                  <a:txBody>
                    <a:bodyPr/>
                    <a:lstStyle/>
                    <a:p>
                      <a:r>
                        <a:rPr lang="en-GB" sz="2400">
                          <a:latin typeface="Century Gothic" panose="020B0502020202020204" pitchFamily="34" charset="0"/>
                        </a:rPr>
                        <a:t>Acid</a:t>
                      </a:r>
                    </a:p>
                  </a:txBody>
                  <a:tcPr>
                    <a:solidFill>
                      <a:schemeClr val="bg1"/>
                    </a:solidFill>
                  </a:tcPr>
                </a:tc>
                <a:tc>
                  <a:txBody>
                    <a:bodyPr/>
                    <a:lstStyle/>
                    <a:p>
                      <a:endParaRPr lang="en-GB" sz="2400">
                        <a:latin typeface="Century Gothic" panose="020B0502020202020204" pitchFamily="34" charset="0"/>
                      </a:endParaRPr>
                    </a:p>
                  </a:txBody>
                  <a:tcPr>
                    <a:solidFill>
                      <a:schemeClr val="bg1"/>
                    </a:solidFill>
                  </a:tcPr>
                </a:tc>
                <a:extLst>
                  <a:ext uri="{0D108BD9-81ED-4DB2-BD59-A6C34878D82A}">
                    <a16:rowId xmlns:a16="http://schemas.microsoft.com/office/drawing/2014/main" val="1913163681"/>
                  </a:ext>
                </a:extLst>
              </a:tr>
              <a:tr h="370840">
                <a:tc>
                  <a:txBody>
                    <a:bodyPr/>
                    <a:lstStyle/>
                    <a:p>
                      <a:r>
                        <a:rPr lang="en-GB" sz="2400">
                          <a:latin typeface="Century Gothic" panose="020B0502020202020204" pitchFamily="34" charset="0"/>
                        </a:rPr>
                        <a:t>Sodium</a:t>
                      </a:r>
                    </a:p>
                  </a:txBody>
                  <a:tcPr>
                    <a:solidFill>
                      <a:schemeClr val="bg1"/>
                    </a:solidFill>
                  </a:tcPr>
                </a:tc>
                <a:tc>
                  <a:txBody>
                    <a:bodyPr/>
                    <a:lstStyle/>
                    <a:p>
                      <a:r>
                        <a:rPr lang="en-GB" sz="2400">
                          <a:latin typeface="Century Gothic" panose="020B0502020202020204" pitchFamily="34" charset="0"/>
                        </a:rPr>
                        <a:t>Water</a:t>
                      </a:r>
                    </a:p>
                  </a:txBody>
                  <a:tcPr>
                    <a:solidFill>
                      <a:schemeClr val="bg1"/>
                    </a:solidFill>
                  </a:tcPr>
                </a:tc>
                <a:tc>
                  <a:txBody>
                    <a:bodyPr/>
                    <a:lstStyle/>
                    <a:p>
                      <a:endParaRPr lang="en-GB" sz="2400">
                        <a:latin typeface="Century Gothic" panose="020B0502020202020204" pitchFamily="34" charset="0"/>
                      </a:endParaRPr>
                    </a:p>
                  </a:txBody>
                  <a:tcPr>
                    <a:solidFill>
                      <a:schemeClr val="bg1"/>
                    </a:solidFill>
                  </a:tcPr>
                </a:tc>
                <a:extLst>
                  <a:ext uri="{0D108BD9-81ED-4DB2-BD59-A6C34878D82A}">
                    <a16:rowId xmlns:a16="http://schemas.microsoft.com/office/drawing/2014/main" val="1872583232"/>
                  </a:ext>
                </a:extLst>
              </a:tr>
              <a:tr h="370840">
                <a:tc>
                  <a:txBody>
                    <a:bodyPr/>
                    <a:lstStyle/>
                    <a:p>
                      <a:r>
                        <a:rPr lang="en-GB" sz="2400">
                          <a:latin typeface="Century Gothic" panose="020B0502020202020204" pitchFamily="34" charset="0"/>
                        </a:rPr>
                        <a:t>Gold</a:t>
                      </a:r>
                    </a:p>
                  </a:txBody>
                  <a:tcPr>
                    <a:solidFill>
                      <a:schemeClr val="bg1"/>
                    </a:solidFill>
                  </a:tcPr>
                </a:tc>
                <a:tc>
                  <a:txBody>
                    <a:bodyPr/>
                    <a:lstStyle/>
                    <a:p>
                      <a:r>
                        <a:rPr lang="en-GB" sz="2400">
                          <a:latin typeface="Century Gothic" panose="020B0502020202020204" pitchFamily="34" charset="0"/>
                        </a:rPr>
                        <a:t>Oxygen</a:t>
                      </a:r>
                    </a:p>
                  </a:txBody>
                  <a:tcPr>
                    <a:solidFill>
                      <a:schemeClr val="bg1"/>
                    </a:solidFill>
                  </a:tcPr>
                </a:tc>
                <a:tc>
                  <a:txBody>
                    <a:bodyPr/>
                    <a:lstStyle/>
                    <a:p>
                      <a:endParaRPr lang="en-GB" sz="2400">
                        <a:latin typeface="Century Gothic" panose="020B0502020202020204" pitchFamily="34" charset="0"/>
                      </a:endParaRPr>
                    </a:p>
                  </a:txBody>
                  <a:tcPr>
                    <a:solidFill>
                      <a:schemeClr val="bg1"/>
                    </a:solidFill>
                  </a:tcPr>
                </a:tc>
                <a:extLst>
                  <a:ext uri="{0D108BD9-81ED-4DB2-BD59-A6C34878D82A}">
                    <a16:rowId xmlns:a16="http://schemas.microsoft.com/office/drawing/2014/main" val="3321954993"/>
                  </a:ext>
                </a:extLst>
              </a:tr>
              <a:tr h="370840">
                <a:tc>
                  <a:txBody>
                    <a:bodyPr/>
                    <a:lstStyle/>
                    <a:p>
                      <a:r>
                        <a:rPr lang="en-GB" sz="2400">
                          <a:latin typeface="Century Gothic" panose="020B0502020202020204" pitchFamily="34" charset="0"/>
                        </a:rPr>
                        <a:t>Potassium</a:t>
                      </a:r>
                    </a:p>
                  </a:txBody>
                  <a:tcPr>
                    <a:solidFill>
                      <a:schemeClr val="bg1"/>
                    </a:solidFill>
                  </a:tcPr>
                </a:tc>
                <a:tc>
                  <a:txBody>
                    <a:bodyPr/>
                    <a:lstStyle/>
                    <a:p>
                      <a:r>
                        <a:rPr lang="en-GB" sz="2400">
                          <a:latin typeface="Century Gothic" panose="020B0502020202020204" pitchFamily="34" charset="0"/>
                        </a:rPr>
                        <a:t>Oxygen</a:t>
                      </a:r>
                    </a:p>
                  </a:txBody>
                  <a:tcPr>
                    <a:solidFill>
                      <a:schemeClr val="bg1"/>
                    </a:solidFill>
                  </a:tcPr>
                </a:tc>
                <a:tc>
                  <a:txBody>
                    <a:bodyPr/>
                    <a:lstStyle/>
                    <a:p>
                      <a:endParaRPr lang="en-GB" sz="2400">
                        <a:latin typeface="Century Gothic" panose="020B0502020202020204" pitchFamily="34" charset="0"/>
                      </a:endParaRPr>
                    </a:p>
                  </a:txBody>
                  <a:tcPr>
                    <a:solidFill>
                      <a:schemeClr val="bg1"/>
                    </a:solidFill>
                  </a:tcPr>
                </a:tc>
                <a:extLst>
                  <a:ext uri="{0D108BD9-81ED-4DB2-BD59-A6C34878D82A}">
                    <a16:rowId xmlns:a16="http://schemas.microsoft.com/office/drawing/2014/main" val="2644703759"/>
                  </a:ext>
                </a:extLst>
              </a:tr>
            </a:tbl>
          </a:graphicData>
        </a:graphic>
      </p:graphicFrame>
      <p:sp>
        <p:nvSpPr>
          <p:cNvPr id="4" name="TextBox 3">
            <a:extLst>
              <a:ext uri="{FF2B5EF4-FFF2-40B4-BE49-F238E27FC236}">
                <a16:creationId xmlns:a16="http://schemas.microsoft.com/office/drawing/2014/main" id="{0EDBFBD6-C764-DF43-838D-ACB0691B6825}"/>
              </a:ext>
            </a:extLst>
          </p:cNvPr>
          <p:cNvSpPr txBox="1"/>
          <p:nvPr/>
        </p:nvSpPr>
        <p:spPr>
          <a:xfrm>
            <a:off x="5850000" y="4014870"/>
            <a:ext cx="1896673"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no reaction</a:t>
            </a:r>
          </a:p>
        </p:txBody>
      </p:sp>
      <p:sp>
        <p:nvSpPr>
          <p:cNvPr id="38" name="TextBox 37">
            <a:extLst>
              <a:ext uri="{FF2B5EF4-FFF2-40B4-BE49-F238E27FC236}">
                <a16:creationId xmlns:a16="http://schemas.microsoft.com/office/drawing/2014/main" id="{A8225489-F28B-C540-A6E0-7790B3188C3A}"/>
              </a:ext>
            </a:extLst>
          </p:cNvPr>
          <p:cNvSpPr txBox="1"/>
          <p:nvPr/>
        </p:nvSpPr>
        <p:spPr>
          <a:xfrm>
            <a:off x="5885858" y="4440673"/>
            <a:ext cx="2707793"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reacts vigorously</a:t>
            </a:r>
          </a:p>
        </p:txBody>
      </p:sp>
      <p:sp>
        <p:nvSpPr>
          <p:cNvPr id="39" name="TextBox 38">
            <a:extLst>
              <a:ext uri="{FF2B5EF4-FFF2-40B4-BE49-F238E27FC236}">
                <a16:creationId xmlns:a16="http://schemas.microsoft.com/office/drawing/2014/main" id="{2EE35537-3301-E046-A557-4D79E5EF478D}"/>
              </a:ext>
            </a:extLst>
          </p:cNvPr>
          <p:cNvSpPr txBox="1"/>
          <p:nvPr/>
        </p:nvSpPr>
        <p:spPr>
          <a:xfrm>
            <a:off x="5885858" y="4866476"/>
            <a:ext cx="1896673"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no reaction</a:t>
            </a:r>
          </a:p>
        </p:txBody>
      </p:sp>
      <p:sp>
        <p:nvSpPr>
          <p:cNvPr id="40" name="TextBox 39">
            <a:extLst>
              <a:ext uri="{FF2B5EF4-FFF2-40B4-BE49-F238E27FC236}">
                <a16:creationId xmlns:a16="http://schemas.microsoft.com/office/drawing/2014/main" id="{F1F7C384-A5D6-B74F-BCC4-B5EA697CBE56}"/>
              </a:ext>
            </a:extLst>
          </p:cNvPr>
          <p:cNvSpPr txBox="1"/>
          <p:nvPr/>
        </p:nvSpPr>
        <p:spPr>
          <a:xfrm>
            <a:off x="5885858" y="5319537"/>
            <a:ext cx="2707793"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reacts vigorously</a:t>
            </a:r>
          </a:p>
        </p:txBody>
      </p:sp>
    </p:spTree>
    <p:extLst>
      <p:ext uri="{BB962C8B-B14F-4D97-AF65-F5344CB8AC3E}">
        <p14:creationId xmlns:p14="http://schemas.microsoft.com/office/powerpoint/2010/main" val="3649597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8" grpId="0"/>
      <p:bldP spid="39" grpId="0"/>
      <p:bldP spid="40" grpId="0"/>
    </p:bldLst>
  </p:timing>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7" ma:contentTypeDescription="Create a new document." ma:contentTypeScope="" ma:versionID="5e7b10d93fd15c8b5fedca9b8a502f6a">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dc2bd473038dc69bec9ce1f09dabd49b"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2D5C4CE-7F37-45C5-8961-EA516FE684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5CE95B1-CCAD-4750-8F05-1DA9DDC39C97}">
  <ds:schemaRefs>
    <ds:schemaRef ds:uri="http://schemas.microsoft.com/sharepoint/v3/contenttype/forms"/>
  </ds:schemaRefs>
</ds:datastoreItem>
</file>

<file path=customXml/itemProps3.xml><?xml version="1.0" encoding="utf-8"?>
<ds:datastoreItem xmlns:ds="http://schemas.openxmlformats.org/officeDocument/2006/customXml" ds:itemID="{F8DF14CD-FE4E-4B91-BA7F-219603BF8673}">
  <ds:schemaRefs>
    <ds:schemaRef ds:uri="http://schemas.microsoft.com/office/infopath/2007/PartnerControls"/>
    <ds:schemaRef ds:uri="e7f29ac3-c74a-46a7-9e80-ec6458dc319f"/>
    <ds:schemaRef ds:uri="http://schemas.microsoft.com/office/2006/documentManagement/types"/>
    <ds:schemaRef ds:uri="http://purl.org/dc/dcmitype/"/>
    <ds:schemaRef ds:uri="http://www.w3.org/XML/1998/namespace"/>
    <ds:schemaRef ds:uri="http://purl.org/dc/elements/1.1/"/>
    <ds:schemaRef ds:uri="http://schemas.openxmlformats.org/package/2006/metadata/core-properties"/>
    <ds:schemaRef ds:uri="9dd66dd2-dc2f-4e10-8286-f1da66314693"/>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P1.3.2 - Energy Stores</Template>
  <TotalTime>9</TotalTime>
  <Words>5730</Words>
  <Application>Microsoft Macintosh PowerPoint</Application>
  <PresentationFormat>Widescreen</PresentationFormat>
  <Paragraphs>600</Paragraphs>
  <Slides>30</Slides>
  <Notes>30</Notes>
  <HiddenSlides>10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Century Gothic</vt:lpstr>
      <vt:lpstr>Calibri</vt:lpstr>
      <vt:lpstr>Georgia</vt:lpstr>
      <vt:lpstr>Wingdings</vt:lpstr>
      <vt:lpstr>B2.2.11 Feedback lesson</vt:lpstr>
      <vt:lpstr>Making this resource work for you</vt:lpstr>
      <vt:lpstr>PowerPoint Presentation</vt:lpstr>
      <vt:lpstr>PowerPoint Presentation</vt:lpstr>
      <vt:lpstr>PowerPoint Presentation</vt:lpstr>
      <vt:lpstr>C4.2.1</vt:lpstr>
      <vt:lpstr>PowerPoint Presentation</vt:lpstr>
      <vt:lpstr>Reactions of metals</vt:lpstr>
      <vt:lpstr>How can we use observations to place metals in order of reactivity? </vt:lpstr>
      <vt:lpstr>Using the Reactivity Series</vt:lpstr>
      <vt:lpstr>How many ways can neutralisation happen?</vt:lpstr>
      <vt:lpstr>How many different ways can neutralisation happen?</vt:lpstr>
      <vt:lpstr>PowerPoint Presentation</vt:lpstr>
      <vt:lpstr>Copy and complete the equations below</vt:lpstr>
      <vt:lpstr>Which statements do you agree with?</vt:lpstr>
      <vt:lpstr>Place these metals in order of reactivity</vt:lpstr>
      <vt:lpstr>PowerPoint Presentation</vt:lpstr>
      <vt:lpstr>Drill</vt:lpstr>
      <vt:lpstr>Drill answers</vt:lpstr>
      <vt:lpstr>Activity</vt:lpstr>
      <vt:lpstr>Answers – Section A</vt:lpstr>
      <vt:lpstr>Answers – Section A</vt:lpstr>
      <vt:lpstr>Answers – Section A</vt:lpstr>
      <vt:lpstr>Answers – Section A</vt:lpstr>
      <vt:lpstr>Answers – Section B</vt:lpstr>
      <vt:lpstr>Answers – Section B</vt:lpstr>
      <vt:lpstr>Answers – Section C</vt:lpstr>
      <vt:lpstr>Answers – Section C</vt:lpstr>
      <vt:lpstr>Answer the questions below.</vt:lpstr>
      <vt:lpstr>Answer the question below.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1</cp:revision>
  <dcterms:created xsi:type="dcterms:W3CDTF">2019-03-21T11:24:14Z</dcterms:created>
  <dcterms:modified xsi:type="dcterms:W3CDTF">2023-10-02T14:01:29Z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MediaServiceImageTags">
    <vt:lpwstr/>
  </property>
</Properties>
</file>